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723" r:id="rId5"/>
    <p:sldMasterId id="2147483818" r:id="rId6"/>
  </p:sldMasterIdLst>
  <p:notesMasterIdLst>
    <p:notesMasterId r:id="rId21"/>
  </p:notesMasterIdLst>
  <p:handoutMasterIdLst>
    <p:handoutMasterId r:id="rId22"/>
  </p:handoutMasterIdLst>
  <p:sldIdLst>
    <p:sldId id="256" r:id="rId7"/>
    <p:sldId id="488" r:id="rId8"/>
    <p:sldId id="260" r:id="rId9"/>
    <p:sldId id="498" r:id="rId10"/>
    <p:sldId id="499" r:id="rId11"/>
    <p:sldId id="500" r:id="rId12"/>
    <p:sldId id="505" r:id="rId13"/>
    <p:sldId id="506" r:id="rId14"/>
    <p:sldId id="503" r:id="rId15"/>
    <p:sldId id="495" r:id="rId16"/>
    <p:sldId id="496" r:id="rId17"/>
    <p:sldId id="494" r:id="rId18"/>
    <p:sldId id="492" r:id="rId19"/>
    <p:sldId id="497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all" spc="90" normalizeH="0" baseline="0">
        <a:ln>
          <a:noFill/>
        </a:ln>
        <a:solidFill>
          <a:srgbClr val="424242"/>
        </a:solidFill>
        <a:effectLst/>
        <a:uFillTx/>
        <a:latin typeface="+mn-lt"/>
        <a:ea typeface="+mn-ea"/>
        <a:cs typeface="+mn-cs"/>
        <a:sym typeface="OpenSans"/>
      </a:defRPr>
    </a:lvl9pPr>
  </p:defaultTextStyle>
  <p:extLst>
    <p:ext uri="{EFAFB233-063F-42B5-8137-9DF3F51BA10A}">
      <p15:sldGuideLst xmlns:p15="http://schemas.microsoft.com/office/powerpoint/2012/main">
        <p15:guide id="4" pos="7248" userDrawn="1">
          <p15:clr>
            <a:srgbClr val="A4A3A4"/>
          </p15:clr>
        </p15:guide>
        <p15:guide id="5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B800"/>
    <a:srgbClr val="66B613"/>
    <a:srgbClr val="FFFFFF"/>
    <a:srgbClr val="558B3F"/>
    <a:srgbClr val="FF3300"/>
    <a:srgbClr val="23526A"/>
    <a:srgbClr val="00BFD7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D8E3E-D430-D440-817E-F6A23FE2AEB3}" v="18" dt="2019-12-04T16:17:15.848"/>
    <p1510:client id="{3B5F81C4-0712-4AAC-8924-8DAB065F9090}" v="5" dt="2019-12-04T21:17:59.612"/>
    <p1510:client id="{4A920D40-79B7-444F-8993-A90F44612421}" v="362" dt="2019-12-04T15:08:35.611"/>
    <p1510:client id="{EEC41DCA-4A5C-46B3-AD01-82B630BAD892}" v="279" dt="2019-12-04T20:48:16.206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>
        <p:guide pos="724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ndy Akuffo" userId="fe4d899c-3d7a-4436-8cef-a7141e114f72" providerId="ADAL" clId="{26BD8E3E-D430-D440-817E-F6A23FE2AEB3}"/>
    <pc:docChg chg="custSel modSld">
      <pc:chgData name="Randy Akuffo" userId="fe4d899c-3d7a-4436-8cef-a7141e114f72" providerId="ADAL" clId="{26BD8E3E-D430-D440-817E-F6A23FE2AEB3}" dt="2019-12-04T16:17:15.848" v="13" actId="478"/>
      <pc:docMkLst>
        <pc:docMk/>
      </pc:docMkLst>
      <pc:sldChg chg="addSp delSp modSp modTransition delAnim modAnim">
        <pc:chgData name="Randy Akuffo" userId="fe4d899c-3d7a-4436-8cef-a7141e114f72" providerId="ADAL" clId="{26BD8E3E-D430-D440-817E-F6A23FE2AEB3}" dt="2019-12-04T16:16:26.045" v="1" actId="478"/>
        <pc:sldMkLst>
          <pc:docMk/>
          <pc:sldMk cId="528427121" sldId="256"/>
        </pc:sldMkLst>
        <pc:picChg chg="add del mod">
          <ac:chgData name="Randy Akuffo" userId="fe4d899c-3d7a-4436-8cef-a7141e114f72" providerId="ADAL" clId="{26BD8E3E-D430-D440-817E-F6A23FE2AEB3}" dt="2019-12-04T16:16:26.045" v="1" actId="478"/>
          <ac:picMkLst>
            <pc:docMk/>
            <pc:sldMk cId="528427121" sldId="256"/>
            <ac:picMk id="3" creationId="{F130F533-2931-E44A-939C-1F9FB6C69CE7}"/>
          </ac:picMkLst>
        </pc:picChg>
      </pc:sldChg>
      <pc:sldChg chg="addSp modSp modTransition modAnim">
        <pc:chgData name="Randy Akuffo" userId="fe4d899c-3d7a-4436-8cef-a7141e114f72" providerId="ADAL" clId="{26BD8E3E-D430-D440-817E-F6A23FE2AEB3}" dt="2019-12-04T16:15:05.531" v="0"/>
        <pc:sldMkLst>
          <pc:docMk/>
          <pc:sldMk cId="3704091988" sldId="260"/>
        </pc:sldMkLst>
        <pc:picChg chg="add mod">
          <ac:chgData name="Randy Akuffo" userId="fe4d899c-3d7a-4436-8cef-a7141e114f72" providerId="ADAL" clId="{26BD8E3E-D430-D440-817E-F6A23FE2AEB3}" dt="2019-12-04T16:15:05.531" v="0"/>
          <ac:picMkLst>
            <pc:docMk/>
            <pc:sldMk cId="3704091988" sldId="260"/>
            <ac:picMk id="3" creationId="{CC71ABE9-82B9-9F41-8306-8B249F1F652E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31.247" v="2" actId="478"/>
        <pc:sldMkLst>
          <pc:docMk/>
          <pc:sldMk cId="3237362495" sldId="488"/>
        </pc:sldMkLst>
        <pc:picChg chg="add del mod">
          <ac:chgData name="Randy Akuffo" userId="fe4d899c-3d7a-4436-8cef-a7141e114f72" providerId="ADAL" clId="{26BD8E3E-D430-D440-817E-F6A23FE2AEB3}" dt="2019-12-04T16:16:31.247" v="2" actId="478"/>
          <ac:picMkLst>
            <pc:docMk/>
            <pc:sldMk cId="3237362495" sldId="488"/>
            <ac:picMk id="2" creationId="{D6457460-F3CC-5F45-8540-166AC7D72D2D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7:12.740" v="12" actId="478"/>
        <pc:sldMkLst>
          <pc:docMk/>
          <pc:sldMk cId="448250786" sldId="492"/>
        </pc:sldMkLst>
        <pc:picChg chg="add del mod">
          <ac:chgData name="Randy Akuffo" userId="fe4d899c-3d7a-4436-8cef-a7141e114f72" providerId="ADAL" clId="{26BD8E3E-D430-D440-817E-F6A23FE2AEB3}" dt="2019-12-04T16:17:12.740" v="12" actId="478"/>
          <ac:picMkLst>
            <pc:docMk/>
            <pc:sldMk cId="448250786" sldId="492"/>
            <ac:picMk id="3" creationId="{A12FD1A4-1E03-F841-B8BF-0821831DB207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56.041" v="11" actId="478"/>
        <pc:sldMkLst>
          <pc:docMk/>
          <pc:sldMk cId="3093962015" sldId="494"/>
        </pc:sldMkLst>
        <pc:picChg chg="add del mod">
          <ac:chgData name="Randy Akuffo" userId="fe4d899c-3d7a-4436-8cef-a7141e114f72" providerId="ADAL" clId="{26BD8E3E-D430-D440-817E-F6A23FE2AEB3}" dt="2019-12-04T16:16:56.041" v="11" actId="478"/>
          <ac:picMkLst>
            <pc:docMk/>
            <pc:sldMk cId="3093962015" sldId="494"/>
            <ac:picMk id="3" creationId="{FF43211D-9DE3-974A-9C4B-D9ABA19567F7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52.562" v="9" actId="478"/>
        <pc:sldMkLst>
          <pc:docMk/>
          <pc:sldMk cId="2116196318" sldId="495"/>
        </pc:sldMkLst>
        <pc:picChg chg="add del mod">
          <ac:chgData name="Randy Akuffo" userId="fe4d899c-3d7a-4436-8cef-a7141e114f72" providerId="ADAL" clId="{26BD8E3E-D430-D440-817E-F6A23FE2AEB3}" dt="2019-12-04T16:16:52.562" v="9" actId="478"/>
          <ac:picMkLst>
            <pc:docMk/>
            <pc:sldMk cId="2116196318" sldId="495"/>
            <ac:picMk id="2" creationId="{720B3F49-6544-3147-9FC2-69C2D17362AD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54.172" v="10" actId="478"/>
        <pc:sldMkLst>
          <pc:docMk/>
          <pc:sldMk cId="2171876348" sldId="496"/>
        </pc:sldMkLst>
        <pc:picChg chg="add del mod">
          <ac:chgData name="Randy Akuffo" userId="fe4d899c-3d7a-4436-8cef-a7141e114f72" providerId="ADAL" clId="{26BD8E3E-D430-D440-817E-F6A23FE2AEB3}" dt="2019-12-04T16:16:54.172" v="10" actId="478"/>
          <ac:picMkLst>
            <pc:docMk/>
            <pc:sldMk cId="2171876348" sldId="496"/>
            <ac:picMk id="2" creationId="{2AE45EBF-CA49-3147-81F2-322DBF946F72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7:15.848" v="13" actId="478"/>
        <pc:sldMkLst>
          <pc:docMk/>
          <pc:sldMk cId="2117853294" sldId="497"/>
        </pc:sldMkLst>
        <pc:picChg chg="add del mod">
          <ac:chgData name="Randy Akuffo" userId="fe4d899c-3d7a-4436-8cef-a7141e114f72" providerId="ADAL" clId="{26BD8E3E-D430-D440-817E-F6A23FE2AEB3}" dt="2019-12-04T16:17:15.848" v="13" actId="478"/>
          <ac:picMkLst>
            <pc:docMk/>
            <pc:sldMk cId="2117853294" sldId="497"/>
            <ac:picMk id="3" creationId="{DFBC2C38-E257-9546-AEDF-7942F8C047D8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34.392" v="3" actId="478"/>
        <pc:sldMkLst>
          <pc:docMk/>
          <pc:sldMk cId="1967773751" sldId="498"/>
        </pc:sldMkLst>
        <pc:picChg chg="add del mod">
          <ac:chgData name="Randy Akuffo" userId="fe4d899c-3d7a-4436-8cef-a7141e114f72" providerId="ADAL" clId="{26BD8E3E-D430-D440-817E-F6A23FE2AEB3}" dt="2019-12-04T16:16:34.392" v="3" actId="478"/>
          <ac:picMkLst>
            <pc:docMk/>
            <pc:sldMk cId="1967773751" sldId="498"/>
            <ac:picMk id="3" creationId="{886B88EF-A230-1E47-B2E0-F43D80A117FC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38.631" v="4" actId="478"/>
        <pc:sldMkLst>
          <pc:docMk/>
          <pc:sldMk cId="1080440206" sldId="499"/>
        </pc:sldMkLst>
        <pc:picChg chg="add del mod">
          <ac:chgData name="Randy Akuffo" userId="fe4d899c-3d7a-4436-8cef-a7141e114f72" providerId="ADAL" clId="{26BD8E3E-D430-D440-817E-F6A23FE2AEB3}" dt="2019-12-04T16:16:38.631" v="4" actId="478"/>
          <ac:picMkLst>
            <pc:docMk/>
            <pc:sldMk cId="1080440206" sldId="499"/>
            <ac:picMk id="3" creationId="{C5134A36-3922-EA48-A10D-67D75DD2A927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43.634" v="5" actId="478"/>
        <pc:sldMkLst>
          <pc:docMk/>
          <pc:sldMk cId="1513621391" sldId="500"/>
        </pc:sldMkLst>
        <pc:picChg chg="add del mod">
          <ac:chgData name="Randy Akuffo" userId="fe4d899c-3d7a-4436-8cef-a7141e114f72" providerId="ADAL" clId="{26BD8E3E-D430-D440-817E-F6A23FE2AEB3}" dt="2019-12-04T16:16:43.634" v="5" actId="478"/>
          <ac:picMkLst>
            <pc:docMk/>
            <pc:sldMk cId="1513621391" sldId="500"/>
            <ac:picMk id="3" creationId="{3D7B238F-E662-A148-89BB-32DE1C260E5D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50.668" v="8" actId="478"/>
        <pc:sldMkLst>
          <pc:docMk/>
          <pc:sldMk cId="3159153248" sldId="503"/>
        </pc:sldMkLst>
        <pc:picChg chg="add del mod">
          <ac:chgData name="Randy Akuffo" userId="fe4d899c-3d7a-4436-8cef-a7141e114f72" providerId="ADAL" clId="{26BD8E3E-D430-D440-817E-F6A23FE2AEB3}" dt="2019-12-04T16:16:50.668" v="8" actId="478"/>
          <ac:picMkLst>
            <pc:docMk/>
            <pc:sldMk cId="3159153248" sldId="503"/>
            <ac:picMk id="2" creationId="{46B20B3F-1E7C-624B-B1F5-1CCE160B576E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46.556" v="6" actId="478"/>
        <pc:sldMkLst>
          <pc:docMk/>
          <pc:sldMk cId="2342084786" sldId="505"/>
        </pc:sldMkLst>
        <pc:picChg chg="add del mod">
          <ac:chgData name="Randy Akuffo" userId="fe4d899c-3d7a-4436-8cef-a7141e114f72" providerId="ADAL" clId="{26BD8E3E-D430-D440-817E-F6A23FE2AEB3}" dt="2019-12-04T16:16:46.556" v="6" actId="478"/>
          <ac:picMkLst>
            <pc:docMk/>
            <pc:sldMk cId="2342084786" sldId="505"/>
            <ac:picMk id="2" creationId="{F7250A6E-83F5-E448-86A5-96C42C514DBD}"/>
          </ac:picMkLst>
        </pc:picChg>
      </pc:sldChg>
      <pc:sldChg chg="addSp delSp modSp modTransition delAnim modAnim">
        <pc:chgData name="Randy Akuffo" userId="fe4d899c-3d7a-4436-8cef-a7141e114f72" providerId="ADAL" clId="{26BD8E3E-D430-D440-817E-F6A23FE2AEB3}" dt="2019-12-04T16:16:48.658" v="7" actId="478"/>
        <pc:sldMkLst>
          <pc:docMk/>
          <pc:sldMk cId="140331364" sldId="506"/>
        </pc:sldMkLst>
        <pc:picChg chg="add del mod">
          <ac:chgData name="Randy Akuffo" userId="fe4d899c-3d7a-4436-8cef-a7141e114f72" providerId="ADAL" clId="{26BD8E3E-D430-D440-817E-F6A23FE2AEB3}" dt="2019-12-04T16:16:48.658" v="7" actId="478"/>
          <ac:picMkLst>
            <pc:docMk/>
            <pc:sldMk cId="140331364" sldId="506"/>
            <ac:picMk id="3" creationId="{9B75B108-6F91-2D46-8916-3F6E262EED51}"/>
          </ac:picMkLst>
        </pc:picChg>
      </pc:sldChg>
    </pc:docChg>
  </pc:docChgLst>
  <pc:docChgLst>
    <pc:chgData name="Akuffo, Randy" userId="fe4d899c-3d7a-4436-8cef-a7141e114f72" providerId="ADAL" clId="{4A920D40-79B7-444F-8993-A90F44612421}"/>
    <pc:docChg chg="undo custSel addSld delSld modSld">
      <pc:chgData name="Akuffo, Randy" userId="fe4d899c-3d7a-4436-8cef-a7141e114f72" providerId="ADAL" clId="{4A920D40-79B7-444F-8993-A90F44612421}" dt="2019-12-04T15:09:43.925" v="731" actId="313"/>
      <pc:docMkLst>
        <pc:docMk/>
      </pc:docMkLst>
      <pc:sldChg chg="modNotesTx">
        <pc:chgData name="Akuffo, Randy" userId="fe4d899c-3d7a-4436-8cef-a7141e114f72" providerId="ADAL" clId="{4A920D40-79B7-444F-8993-A90F44612421}" dt="2019-12-03T19:30:40.299" v="17" actId="20577"/>
        <pc:sldMkLst>
          <pc:docMk/>
          <pc:sldMk cId="528427121" sldId="256"/>
        </pc:sldMkLst>
      </pc:sldChg>
      <pc:sldChg chg="modSp">
        <pc:chgData name="Akuffo, Randy" userId="fe4d899c-3d7a-4436-8cef-a7141e114f72" providerId="ADAL" clId="{4A920D40-79B7-444F-8993-A90F44612421}" dt="2019-12-03T20:12:03.185" v="54"/>
        <pc:sldMkLst>
          <pc:docMk/>
          <pc:sldMk cId="3704091988" sldId="260"/>
        </pc:sldMkLst>
        <pc:spChg chg="mod">
          <ac:chgData name="Akuffo, Randy" userId="fe4d899c-3d7a-4436-8cef-a7141e114f72" providerId="ADAL" clId="{4A920D40-79B7-444F-8993-A90F44612421}" dt="2019-12-03T20:12:03.185" v="54"/>
          <ac:spMkLst>
            <pc:docMk/>
            <pc:sldMk cId="3704091988" sldId="260"/>
            <ac:spMk id="6" creationId="{97E62F5D-0BE1-49C1-9C20-4822E9738226}"/>
          </ac:spMkLst>
        </pc:spChg>
      </pc:sldChg>
      <pc:sldChg chg="addSp delSp modSp del">
        <pc:chgData name="Akuffo, Randy" userId="fe4d899c-3d7a-4436-8cef-a7141e114f72" providerId="ADAL" clId="{4A920D40-79B7-444F-8993-A90F44612421}" dt="2019-12-04T14:19:52.660" v="596" actId="2696"/>
        <pc:sldMkLst>
          <pc:docMk/>
          <pc:sldMk cId="4252234552" sldId="262"/>
        </pc:sldMkLst>
        <pc:spChg chg="add del mod">
          <ac:chgData name="Akuffo, Randy" userId="fe4d899c-3d7a-4436-8cef-a7141e114f72" providerId="ADAL" clId="{4A920D40-79B7-444F-8993-A90F44612421}" dt="2019-12-04T14:18:19.585" v="575" actId="478"/>
          <ac:spMkLst>
            <pc:docMk/>
            <pc:sldMk cId="4252234552" sldId="262"/>
            <ac:spMk id="2" creationId="{18C3EBA3-A2A2-42F2-8AFC-598C3F452CE9}"/>
          </ac:spMkLst>
        </pc:spChg>
        <pc:spChg chg="mod">
          <ac:chgData name="Akuffo, Randy" userId="fe4d899c-3d7a-4436-8cef-a7141e114f72" providerId="ADAL" clId="{4A920D40-79B7-444F-8993-A90F44612421}" dt="2019-12-04T14:18:14.667" v="573" actId="14100"/>
          <ac:spMkLst>
            <pc:docMk/>
            <pc:sldMk cId="4252234552" sldId="262"/>
            <ac:spMk id="3" creationId="{8A667202-D609-4251-9606-7802AE24B07F}"/>
          </ac:spMkLst>
        </pc:spChg>
        <pc:spChg chg="mod">
          <ac:chgData name="Akuffo, Randy" userId="fe4d899c-3d7a-4436-8cef-a7141e114f72" providerId="ADAL" clId="{4A920D40-79B7-444F-8993-A90F44612421}" dt="2019-12-04T14:16:26.003" v="465" actId="6549"/>
          <ac:spMkLst>
            <pc:docMk/>
            <pc:sldMk cId="4252234552" sldId="262"/>
            <ac:spMk id="4" creationId="{B9936CB3-E8B5-4387-A17C-B19B90BDFAF5}"/>
          </ac:spMkLst>
        </pc:spChg>
        <pc:graphicFrameChg chg="add del mod">
          <ac:chgData name="Akuffo, Randy" userId="fe4d899c-3d7a-4436-8cef-a7141e114f72" providerId="ADAL" clId="{4A920D40-79B7-444F-8993-A90F44612421}" dt="2019-12-04T14:18:07.259" v="571" actId="1032"/>
          <ac:graphicFrameMkLst>
            <pc:docMk/>
            <pc:sldMk cId="4252234552" sldId="262"/>
            <ac:graphicFrameMk id="5" creationId="{4DA20D41-FD9C-45D0-B33F-AE36678CB97E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4T14:19:40.148" v="595" actId="1032"/>
          <ac:graphicFrameMkLst>
            <pc:docMk/>
            <pc:sldMk cId="4252234552" sldId="262"/>
            <ac:graphicFrameMk id="6" creationId="{8D238EC8-67C8-42F8-A3E6-E6479D5231FF}"/>
          </ac:graphicFrameMkLst>
        </pc:graphicFrameChg>
      </pc:sldChg>
      <pc:sldChg chg="addSp delSp modSp modNotesTx">
        <pc:chgData name="Akuffo, Randy" userId="fe4d899c-3d7a-4436-8cef-a7141e114f72" providerId="ADAL" clId="{4A920D40-79B7-444F-8993-A90F44612421}" dt="2019-12-03T20:33:19.549" v="63" actId="478"/>
        <pc:sldMkLst>
          <pc:docMk/>
          <pc:sldMk cId="3237362495" sldId="488"/>
        </pc:sldMkLst>
        <pc:spChg chg="mod">
          <ac:chgData name="Akuffo, Randy" userId="fe4d899c-3d7a-4436-8cef-a7141e114f72" providerId="ADAL" clId="{4A920D40-79B7-444F-8993-A90F44612421}" dt="2019-12-03T20:11:18.799" v="53" actId="20577"/>
          <ac:spMkLst>
            <pc:docMk/>
            <pc:sldMk cId="3237362495" sldId="488"/>
            <ac:spMk id="5" creationId="{5CB75377-983C-47CB-BC6A-36DA70CDC0B6}"/>
          </ac:spMkLst>
        </pc:spChg>
        <pc:picChg chg="add del mod">
          <ac:chgData name="Akuffo, Randy" userId="fe4d899c-3d7a-4436-8cef-a7141e114f72" providerId="ADAL" clId="{4A920D40-79B7-444F-8993-A90F44612421}" dt="2019-12-03T20:33:19.549" v="63" actId="478"/>
          <ac:picMkLst>
            <pc:docMk/>
            <pc:sldMk cId="3237362495" sldId="488"/>
            <ac:picMk id="4" creationId="{6576D487-EC93-4C58-AEDF-2AA22D8E092E}"/>
          </ac:picMkLst>
        </pc:picChg>
      </pc:sldChg>
      <pc:sldChg chg="modSp">
        <pc:chgData name="Akuffo, Randy" userId="fe4d899c-3d7a-4436-8cef-a7141e114f72" providerId="ADAL" clId="{4A920D40-79B7-444F-8993-A90F44612421}" dt="2019-12-03T20:09:59.773" v="34" actId="5793"/>
        <pc:sldMkLst>
          <pc:docMk/>
          <pc:sldMk cId="448250786" sldId="492"/>
        </pc:sldMkLst>
        <pc:spChg chg="mod">
          <ac:chgData name="Akuffo, Randy" userId="fe4d899c-3d7a-4436-8cef-a7141e114f72" providerId="ADAL" clId="{4A920D40-79B7-444F-8993-A90F44612421}" dt="2019-12-03T20:09:57.759" v="32" actId="5793"/>
          <ac:spMkLst>
            <pc:docMk/>
            <pc:sldMk cId="448250786" sldId="492"/>
            <ac:spMk id="5" creationId="{5411F65B-4C09-4AA3-97CC-1651106505D6}"/>
          </ac:spMkLst>
        </pc:spChg>
        <pc:spChg chg="mod">
          <ac:chgData name="Akuffo, Randy" userId="fe4d899c-3d7a-4436-8cef-a7141e114f72" providerId="ADAL" clId="{4A920D40-79B7-444F-8993-A90F44612421}" dt="2019-12-03T20:09:59.773" v="34" actId="5793"/>
          <ac:spMkLst>
            <pc:docMk/>
            <pc:sldMk cId="448250786" sldId="492"/>
            <ac:spMk id="6" creationId="{3BC3C90F-6F56-4F28-B5B3-6F1D925E29D8}"/>
          </ac:spMkLst>
        </pc:spChg>
      </pc:sldChg>
      <pc:sldChg chg="delSp modSp">
        <pc:chgData name="Akuffo, Randy" userId="fe4d899c-3d7a-4436-8cef-a7141e114f72" providerId="ADAL" clId="{4A920D40-79B7-444F-8993-A90F44612421}" dt="2019-12-03T19:28:32.535" v="14" actId="14100"/>
        <pc:sldMkLst>
          <pc:docMk/>
          <pc:sldMk cId="3093962015" sldId="494"/>
        </pc:sldMkLst>
        <pc:spChg chg="mod">
          <ac:chgData name="Akuffo, Randy" userId="fe4d899c-3d7a-4436-8cef-a7141e114f72" providerId="ADAL" clId="{4A920D40-79B7-444F-8993-A90F44612421}" dt="2019-12-03T19:28:32.535" v="14" actId="14100"/>
          <ac:spMkLst>
            <pc:docMk/>
            <pc:sldMk cId="3093962015" sldId="494"/>
            <ac:spMk id="7" creationId="{D44F8EE9-10AE-41F8-83B1-6C21AB13198F}"/>
          </ac:spMkLst>
        </pc:spChg>
        <pc:graphicFrameChg chg="mod">
          <ac:chgData name="Akuffo, Randy" userId="fe4d899c-3d7a-4436-8cef-a7141e114f72" providerId="ADAL" clId="{4A920D40-79B7-444F-8993-A90F44612421}" dt="2019-12-03T19:28:10.995" v="10" actId="14100"/>
          <ac:graphicFrameMkLst>
            <pc:docMk/>
            <pc:sldMk cId="3093962015" sldId="494"/>
            <ac:graphicFrameMk id="2" creationId="{9CC8FEB8-205F-4CF5-B834-07DEC145ECB4}"/>
          </ac:graphicFrameMkLst>
        </pc:graphicFrameChg>
        <pc:graphicFrameChg chg="del">
          <ac:chgData name="Akuffo, Randy" userId="fe4d899c-3d7a-4436-8cef-a7141e114f72" providerId="ADAL" clId="{4A920D40-79B7-444F-8993-A90F44612421}" dt="2019-12-03T19:27:50.519" v="8" actId="478"/>
          <ac:graphicFrameMkLst>
            <pc:docMk/>
            <pc:sldMk cId="3093962015" sldId="494"/>
            <ac:graphicFrameMk id="11" creationId="{CE913F1A-9941-444B-8EE1-AF4D2EFCB7F9}"/>
          </ac:graphicFrameMkLst>
        </pc:graphicFrameChg>
      </pc:sldChg>
      <pc:sldChg chg="modSp">
        <pc:chgData name="Akuffo, Randy" userId="fe4d899c-3d7a-4436-8cef-a7141e114f72" providerId="ADAL" clId="{4A920D40-79B7-444F-8993-A90F44612421}" dt="2019-12-04T14:27:06.772" v="704" actId="20577"/>
        <pc:sldMkLst>
          <pc:docMk/>
          <pc:sldMk cId="1967773751" sldId="498"/>
        </pc:sldMkLst>
        <pc:spChg chg="mod">
          <ac:chgData name="Akuffo, Randy" userId="fe4d899c-3d7a-4436-8cef-a7141e114f72" providerId="ADAL" clId="{4A920D40-79B7-444F-8993-A90F44612421}" dt="2019-12-04T14:27:06.772" v="704" actId="20577"/>
          <ac:spMkLst>
            <pc:docMk/>
            <pc:sldMk cId="1967773751" sldId="498"/>
            <ac:spMk id="6" creationId="{97E62F5D-0BE1-49C1-9C20-4822E9738226}"/>
          </ac:spMkLst>
        </pc:spChg>
      </pc:sldChg>
      <pc:sldChg chg="modSp">
        <pc:chgData name="Akuffo, Randy" userId="fe4d899c-3d7a-4436-8cef-a7141e114f72" providerId="ADAL" clId="{4A920D40-79B7-444F-8993-A90F44612421}" dt="2019-12-04T14:26:53.757" v="691" actId="20577"/>
        <pc:sldMkLst>
          <pc:docMk/>
          <pc:sldMk cId="1080440206" sldId="499"/>
        </pc:sldMkLst>
        <pc:spChg chg="mod">
          <ac:chgData name="Akuffo, Randy" userId="fe4d899c-3d7a-4436-8cef-a7141e114f72" providerId="ADAL" clId="{4A920D40-79B7-444F-8993-A90F44612421}" dt="2019-12-04T14:26:53.757" v="691" actId="20577"/>
          <ac:spMkLst>
            <pc:docMk/>
            <pc:sldMk cId="1080440206" sldId="499"/>
            <ac:spMk id="6" creationId="{97E62F5D-0BE1-49C1-9C20-4822E9738226}"/>
          </ac:spMkLst>
        </pc:spChg>
      </pc:sldChg>
      <pc:sldChg chg="modSp">
        <pc:chgData name="Akuffo, Randy" userId="fe4d899c-3d7a-4436-8cef-a7141e114f72" providerId="ADAL" clId="{4A920D40-79B7-444F-8993-A90F44612421}" dt="2019-12-04T15:09:43.925" v="731" actId="313"/>
        <pc:sldMkLst>
          <pc:docMk/>
          <pc:sldMk cId="1513621391" sldId="500"/>
        </pc:sldMkLst>
        <pc:spChg chg="mod">
          <ac:chgData name="Akuffo, Randy" userId="fe4d899c-3d7a-4436-8cef-a7141e114f72" providerId="ADAL" clId="{4A920D40-79B7-444F-8993-A90F44612421}" dt="2019-12-04T14:22:05.097" v="681" actId="20577"/>
          <ac:spMkLst>
            <pc:docMk/>
            <pc:sldMk cId="1513621391" sldId="500"/>
            <ac:spMk id="4" creationId="{788C30E4-404F-4493-A617-A7FC14BF696A}"/>
          </ac:spMkLst>
        </pc:spChg>
        <pc:spChg chg="mod">
          <ac:chgData name="Akuffo, Randy" userId="fe4d899c-3d7a-4436-8cef-a7141e114f72" providerId="ADAL" clId="{4A920D40-79B7-444F-8993-A90F44612421}" dt="2019-12-04T14:21:21.490" v="622" actId="1076"/>
          <ac:spMkLst>
            <pc:docMk/>
            <pc:sldMk cId="1513621391" sldId="500"/>
            <ac:spMk id="5" creationId="{9BE4AC7C-4402-46DC-9B6B-490E0EFDC1DD}"/>
          </ac:spMkLst>
        </pc:spChg>
        <pc:spChg chg="mod">
          <ac:chgData name="Akuffo, Randy" userId="fe4d899c-3d7a-4436-8cef-a7141e114f72" providerId="ADAL" clId="{4A920D40-79B7-444F-8993-A90F44612421}" dt="2019-12-04T15:09:43.925" v="731" actId="313"/>
          <ac:spMkLst>
            <pc:docMk/>
            <pc:sldMk cId="1513621391" sldId="500"/>
            <ac:spMk id="6" creationId="{EE12FF00-A8FC-49F2-92AD-87F9B4496849}"/>
          </ac:spMkLst>
        </pc:spChg>
        <pc:graphicFrameChg chg="mod">
          <ac:chgData name="Akuffo, Randy" userId="fe4d899c-3d7a-4436-8cef-a7141e114f72" providerId="ADAL" clId="{4A920D40-79B7-444F-8993-A90F44612421}" dt="2019-12-04T14:21:43.502" v="624" actId="14100"/>
          <ac:graphicFrameMkLst>
            <pc:docMk/>
            <pc:sldMk cId="1513621391" sldId="500"/>
            <ac:graphicFrameMk id="15" creationId="{670B39CD-B69D-4D19-91B6-45F1AC4B5C4A}"/>
          </ac:graphicFrameMkLst>
        </pc:graphicFrameChg>
      </pc:sldChg>
      <pc:sldChg chg="del">
        <pc:chgData name="Akuffo, Randy" userId="fe4d899c-3d7a-4436-8cef-a7141e114f72" providerId="ADAL" clId="{4A920D40-79B7-444F-8993-A90F44612421}" dt="2019-12-03T20:13:49.664" v="60" actId="2696"/>
        <pc:sldMkLst>
          <pc:docMk/>
          <pc:sldMk cId="671145141" sldId="501"/>
        </pc:sldMkLst>
      </pc:sldChg>
      <pc:sldChg chg="del">
        <pc:chgData name="Akuffo, Randy" userId="fe4d899c-3d7a-4436-8cef-a7141e114f72" providerId="ADAL" clId="{4A920D40-79B7-444F-8993-A90F44612421}" dt="2019-12-03T20:13:48.354" v="59" actId="2696"/>
        <pc:sldMkLst>
          <pc:docMk/>
          <pc:sldMk cId="1716829188" sldId="502"/>
        </pc:sldMkLst>
      </pc:sldChg>
      <pc:sldChg chg="addSp delSp modSp del">
        <pc:chgData name="Akuffo, Randy" userId="fe4d899c-3d7a-4436-8cef-a7141e114f72" providerId="ADAL" clId="{4A920D40-79B7-444F-8993-A90F44612421}" dt="2019-12-04T14:48:25.164" v="706" actId="2696"/>
        <pc:sldMkLst>
          <pc:docMk/>
          <pc:sldMk cId="1524025551" sldId="504"/>
        </pc:sldMkLst>
        <pc:spChg chg="add mod">
          <ac:chgData name="Akuffo, Randy" userId="fe4d899c-3d7a-4436-8cef-a7141e114f72" providerId="ADAL" clId="{4A920D40-79B7-444F-8993-A90F44612421}" dt="2019-12-04T14:48:21.637" v="705" actId="478"/>
          <ac:spMkLst>
            <pc:docMk/>
            <pc:sldMk cId="1524025551" sldId="504"/>
            <ac:spMk id="4" creationId="{046BC3F0-945F-446E-8E47-AD93DFDA7BF2}"/>
          </ac:spMkLst>
        </pc:spChg>
        <pc:picChg chg="del">
          <ac:chgData name="Akuffo, Randy" userId="fe4d899c-3d7a-4436-8cef-a7141e114f72" providerId="ADAL" clId="{4A920D40-79B7-444F-8993-A90F44612421}" dt="2019-12-04T14:48:21.637" v="705" actId="478"/>
          <ac:picMkLst>
            <pc:docMk/>
            <pc:sldMk cId="1524025551" sldId="504"/>
            <ac:picMk id="5" creationId="{73D12B3A-CF53-4F7E-9A42-55C275E80DF0}"/>
          </ac:picMkLst>
        </pc:picChg>
      </pc:sldChg>
      <pc:sldChg chg="addSp delSp modSp add">
        <pc:chgData name="Akuffo, Randy" userId="fe4d899c-3d7a-4436-8cef-a7141e114f72" providerId="ADAL" clId="{4A920D40-79B7-444F-8993-A90F44612421}" dt="2019-12-04T15:08:48.232" v="714" actId="14100"/>
        <pc:sldMkLst>
          <pc:docMk/>
          <pc:sldMk cId="140331364" sldId="506"/>
        </pc:sldMkLst>
        <pc:picChg chg="add mod">
          <ac:chgData name="Akuffo, Randy" userId="fe4d899c-3d7a-4436-8cef-a7141e114f72" providerId="ADAL" clId="{4A920D40-79B7-444F-8993-A90F44612421}" dt="2019-12-04T15:08:48.232" v="714" actId="14100"/>
          <ac:picMkLst>
            <pc:docMk/>
            <pc:sldMk cId="140331364" sldId="506"/>
            <ac:picMk id="2" creationId="{05C4EA40-5A10-41DB-BB64-A0586F6F66D7}"/>
          </ac:picMkLst>
        </pc:picChg>
        <pc:picChg chg="del">
          <ac:chgData name="Akuffo, Randy" userId="fe4d899c-3d7a-4436-8cef-a7141e114f72" providerId="ADAL" clId="{4A920D40-79B7-444F-8993-A90F44612421}" dt="2019-12-04T15:08:34.108" v="709" actId="478"/>
          <ac:picMkLst>
            <pc:docMk/>
            <pc:sldMk cId="140331364" sldId="506"/>
            <ac:picMk id="8" creationId="{F25B5ED5-068F-4D84-A5F7-D7562A6DE2DD}"/>
          </ac:picMkLst>
        </pc:picChg>
      </pc:sldChg>
      <pc:sldChg chg="addSp delSp modSp add del">
        <pc:chgData name="Akuffo, Randy" userId="fe4d899c-3d7a-4436-8cef-a7141e114f72" providerId="ADAL" clId="{4A920D40-79B7-444F-8993-A90F44612421}" dt="2019-12-03T21:08:00.862" v="273" actId="2696"/>
        <pc:sldMkLst>
          <pc:docMk/>
          <pc:sldMk cId="319396665" sldId="506"/>
        </pc:sldMkLst>
        <pc:spChg chg="mod">
          <ac:chgData name="Akuffo, Randy" userId="fe4d899c-3d7a-4436-8cef-a7141e114f72" providerId="ADAL" clId="{4A920D40-79B7-444F-8993-A90F44612421}" dt="2019-12-03T21:02:11.128" v="249" actId="1076"/>
          <ac:spMkLst>
            <pc:docMk/>
            <pc:sldMk cId="319396665" sldId="506"/>
            <ac:spMk id="2" creationId="{A6DDF77B-0CC2-4071-A09F-F5271213CC1D}"/>
          </ac:spMkLst>
        </pc:spChg>
        <pc:spChg chg="del">
          <ac:chgData name="Akuffo, Randy" userId="fe4d899c-3d7a-4436-8cef-a7141e114f72" providerId="ADAL" clId="{4A920D40-79B7-444F-8993-A90F44612421}" dt="2019-12-03T20:35:14.335" v="75" actId="478"/>
          <ac:spMkLst>
            <pc:docMk/>
            <pc:sldMk cId="319396665" sldId="506"/>
            <ac:spMk id="3" creationId="{ADFFEA5F-C0BC-4573-810A-6674C5AF4DCD}"/>
          </ac:spMkLst>
        </pc:spChg>
        <pc:spChg chg="del">
          <ac:chgData name="Akuffo, Randy" userId="fe4d899c-3d7a-4436-8cef-a7141e114f72" providerId="ADAL" clId="{4A920D40-79B7-444F-8993-A90F44612421}" dt="2019-12-03T20:35:19.252" v="76" actId="478"/>
          <ac:spMkLst>
            <pc:docMk/>
            <pc:sldMk cId="319396665" sldId="506"/>
            <ac:spMk id="4" creationId="{E6A7CC79-DC09-4741-B1B4-8B6C08CF6CAD}"/>
          </ac:spMkLst>
        </pc:spChg>
        <pc:spChg chg="add del mod">
          <ac:chgData name="Akuffo, Randy" userId="fe4d899c-3d7a-4436-8cef-a7141e114f72" providerId="ADAL" clId="{4A920D40-79B7-444F-8993-A90F44612421}" dt="2019-12-03T20:39:15.415" v="114" actId="478"/>
          <ac:spMkLst>
            <pc:docMk/>
            <pc:sldMk cId="319396665" sldId="506"/>
            <ac:spMk id="6" creationId="{EE1B2FBC-24E3-4026-8022-BEBFCCE9538F}"/>
          </ac:spMkLst>
        </pc:spChg>
        <pc:spChg chg="add del mod">
          <ac:chgData name="Akuffo, Randy" userId="fe4d899c-3d7a-4436-8cef-a7141e114f72" providerId="ADAL" clId="{4A920D40-79B7-444F-8993-A90F44612421}" dt="2019-12-03T21:07:57.955" v="272"/>
          <ac:spMkLst>
            <pc:docMk/>
            <pc:sldMk cId="319396665" sldId="506"/>
            <ac:spMk id="16" creationId="{75559882-B696-499D-9DE3-2AFEC71A47A1}"/>
          </ac:spMkLst>
        </pc:spChg>
        <pc:graphicFrameChg chg="add del mod">
          <ac:chgData name="Akuffo, Randy" userId="fe4d899c-3d7a-4436-8cef-a7141e114f72" providerId="ADAL" clId="{4A920D40-79B7-444F-8993-A90F44612421}" dt="2019-12-03T20:42:17.521" v="137" actId="478"/>
          <ac:graphicFrameMkLst>
            <pc:docMk/>
            <pc:sldMk cId="319396665" sldId="506"/>
            <ac:graphicFrameMk id="5" creationId="{4A93DDB5-B972-4735-A2BB-00AF2A2EE3F2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3T20:42:16.281" v="136" actId="478"/>
          <ac:graphicFrameMkLst>
            <pc:docMk/>
            <pc:sldMk cId="319396665" sldId="506"/>
            <ac:graphicFrameMk id="9" creationId="{3AE1D386-8CE4-4B1E-B1AD-A4CD3B109B14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3T20:44:47.587" v="143" actId="478"/>
          <ac:graphicFrameMkLst>
            <pc:docMk/>
            <pc:sldMk cId="319396665" sldId="506"/>
            <ac:graphicFrameMk id="10" creationId="{263552FF-9C2D-42B2-A0F6-8F0630EDB7DB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3T20:49:42.969" v="171" actId="478"/>
          <ac:graphicFrameMkLst>
            <pc:docMk/>
            <pc:sldMk cId="319396665" sldId="506"/>
            <ac:graphicFrameMk id="11" creationId="{072340D6-45DF-4226-8C49-D6A906B76EE9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3T21:02:24.190" v="253" actId="478"/>
          <ac:graphicFrameMkLst>
            <pc:docMk/>
            <pc:sldMk cId="319396665" sldId="506"/>
            <ac:graphicFrameMk id="14" creationId="{9615579B-65E0-491F-AFEA-8205185B4FB5}"/>
          </ac:graphicFrameMkLst>
        </pc:graphicFrameChg>
        <pc:graphicFrameChg chg="add del mod">
          <ac:chgData name="Akuffo, Randy" userId="fe4d899c-3d7a-4436-8cef-a7141e114f72" providerId="ADAL" clId="{4A920D40-79B7-444F-8993-A90F44612421}" dt="2019-12-03T21:07:03.708" v="259" actId="478"/>
          <ac:graphicFrameMkLst>
            <pc:docMk/>
            <pc:sldMk cId="319396665" sldId="506"/>
            <ac:graphicFrameMk id="15" creationId="{B5FCBF1E-B190-4CCD-BF4A-C0D83E578689}"/>
          </ac:graphicFrameMkLst>
        </pc:graphicFrameChg>
        <pc:picChg chg="add del mod">
          <ac:chgData name="Akuffo, Randy" userId="fe4d899c-3d7a-4436-8cef-a7141e114f72" providerId="ADAL" clId="{4A920D40-79B7-444F-8993-A90F44612421}" dt="2019-12-03T20:39:06.616" v="111" actId="478"/>
          <ac:picMkLst>
            <pc:docMk/>
            <pc:sldMk cId="319396665" sldId="506"/>
            <ac:picMk id="8" creationId="{FC9F153B-BA78-4052-A041-FC1F97BAEEE7}"/>
          </ac:picMkLst>
        </pc:picChg>
        <pc:picChg chg="add del mod">
          <ac:chgData name="Akuffo, Randy" userId="fe4d899c-3d7a-4436-8cef-a7141e114f72" providerId="ADAL" clId="{4A920D40-79B7-444F-8993-A90F44612421}" dt="2019-12-03T20:48:36.042" v="169" actId="478"/>
          <ac:picMkLst>
            <pc:docMk/>
            <pc:sldMk cId="319396665" sldId="506"/>
            <ac:picMk id="13" creationId="{C85118F1-71AE-4AEE-9C5F-32CFDFCA3305}"/>
          </ac:picMkLst>
        </pc:picChg>
      </pc:sldChg>
      <pc:sldChg chg="add del">
        <pc:chgData name="Akuffo, Randy" userId="fe4d899c-3d7a-4436-8cef-a7141e114f72" providerId="ADAL" clId="{4A920D40-79B7-444F-8993-A90F44612421}" dt="2019-12-03T19:28:45.028" v="16"/>
        <pc:sldMkLst>
          <pc:docMk/>
          <pc:sldMk cId="685737598" sldId="506"/>
        </pc:sldMkLst>
      </pc:sldChg>
      <pc:sldMasterChg chg="delSldLayout">
        <pc:chgData name="Akuffo, Randy" userId="fe4d899c-3d7a-4436-8cef-a7141e114f72" providerId="ADAL" clId="{4A920D40-79B7-444F-8993-A90F44612421}" dt="2019-12-04T14:48:25.167" v="707" actId="2696"/>
        <pc:sldMasterMkLst>
          <pc:docMk/>
          <pc:sldMasterMk cId="97529237" sldId="2147483673"/>
        </pc:sldMasterMkLst>
        <pc:sldLayoutChg chg="del">
          <pc:chgData name="Akuffo, Randy" userId="fe4d899c-3d7a-4436-8cef-a7141e114f72" providerId="ADAL" clId="{4A920D40-79B7-444F-8993-A90F44612421}" dt="2019-12-04T14:48:25.167" v="707" actId="2696"/>
          <pc:sldLayoutMkLst>
            <pc:docMk/>
            <pc:sldMasterMk cId="97529237" sldId="2147483673"/>
            <pc:sldLayoutMk cId="1017396715" sldId="2147483836"/>
          </pc:sldLayoutMkLst>
        </pc:sldLayoutChg>
      </pc:sldMasterChg>
      <pc:sldMasterChg chg="delSldLayout">
        <pc:chgData name="Akuffo, Randy" userId="fe4d899c-3d7a-4436-8cef-a7141e114f72" providerId="ADAL" clId="{4A920D40-79B7-444F-8993-A90F44612421}" dt="2019-12-03T21:08:00.868" v="274" actId="2696"/>
        <pc:sldMasterMkLst>
          <pc:docMk/>
          <pc:sldMasterMk cId="1630823055" sldId="2147483723"/>
        </pc:sldMasterMkLst>
        <pc:sldLayoutChg chg="del">
          <pc:chgData name="Akuffo, Randy" userId="fe4d899c-3d7a-4436-8cef-a7141e114f72" providerId="ADAL" clId="{4A920D40-79B7-444F-8993-A90F44612421}" dt="2019-12-03T21:08:00.868" v="274" actId="2696"/>
          <pc:sldLayoutMkLst>
            <pc:docMk/>
            <pc:sldMasterMk cId="1630823055" sldId="2147483723"/>
            <pc:sldLayoutMk cId="2602219627" sldId="2147483837"/>
          </pc:sldLayoutMkLst>
        </pc:sldLayoutChg>
      </pc:sldMasterChg>
    </pc:docChg>
  </pc:docChgLst>
  <pc:docChgLst>
    <pc:chgData name="Akuffo, Randy" userId="fe4d899c-3d7a-4436-8cef-a7141e114f72" providerId="ADAL" clId="{EC5DF892-21E8-4792-8E4A-DB1AA845E13D}"/>
    <pc:docChg chg="undo custSel addSld delSld modSld">
      <pc:chgData name="Akuffo, Randy" userId="fe4d899c-3d7a-4436-8cef-a7141e114f72" providerId="ADAL" clId="{EC5DF892-21E8-4792-8E4A-DB1AA845E13D}" dt="2019-11-21T22:33:55.099" v="1402" actId="15"/>
      <pc:docMkLst>
        <pc:docMk/>
      </pc:docMkLst>
      <pc:sldChg chg="modSp">
        <pc:chgData name="Akuffo, Randy" userId="fe4d899c-3d7a-4436-8cef-a7141e114f72" providerId="ADAL" clId="{EC5DF892-21E8-4792-8E4A-DB1AA845E13D}" dt="2019-11-21T21:06:28.013" v="20" actId="20577"/>
        <pc:sldMkLst>
          <pc:docMk/>
          <pc:sldMk cId="528427121" sldId="256"/>
        </pc:sldMkLst>
        <pc:spChg chg="mod">
          <ac:chgData name="Akuffo, Randy" userId="fe4d899c-3d7a-4436-8cef-a7141e114f72" providerId="ADAL" clId="{EC5DF892-21E8-4792-8E4A-DB1AA845E13D}" dt="2019-11-21T21:06:28.013" v="20" actId="20577"/>
          <ac:spMkLst>
            <pc:docMk/>
            <pc:sldMk cId="528427121" sldId="256"/>
            <ac:spMk id="2" creationId="{00000000-0000-0000-0000-000000000000}"/>
          </ac:spMkLst>
        </pc:spChg>
      </pc:sldChg>
      <pc:sldChg chg="addSp delSp modSp">
        <pc:chgData name="Akuffo, Randy" userId="fe4d899c-3d7a-4436-8cef-a7141e114f72" providerId="ADAL" clId="{EC5DF892-21E8-4792-8E4A-DB1AA845E13D}" dt="2019-11-21T22:03:54.743" v="726" actId="20577"/>
        <pc:sldMkLst>
          <pc:docMk/>
          <pc:sldMk cId="3704091988" sldId="260"/>
        </pc:sldMkLst>
        <pc:spChg chg="del mod">
          <ac:chgData name="Akuffo, Randy" userId="fe4d899c-3d7a-4436-8cef-a7141e114f72" providerId="ADAL" clId="{EC5DF892-21E8-4792-8E4A-DB1AA845E13D}" dt="2019-11-21T21:08:42.099" v="113" actId="1032"/>
          <ac:spMkLst>
            <pc:docMk/>
            <pc:sldMk cId="3704091988" sldId="260"/>
            <ac:spMk id="3" creationId="{8388CB92-90F2-4D1A-9CBD-189FC2103BA6}"/>
          </ac:spMkLst>
        </pc:spChg>
        <pc:spChg chg="mod">
          <ac:chgData name="Akuffo, Randy" userId="fe4d899c-3d7a-4436-8cef-a7141e114f72" providerId="ADAL" clId="{EC5DF892-21E8-4792-8E4A-DB1AA845E13D}" dt="2019-11-21T21:56:27.450" v="291" actId="14100"/>
          <ac:spMkLst>
            <pc:docMk/>
            <pc:sldMk cId="3704091988" sldId="260"/>
            <ac:spMk id="5" creationId="{CEE0C3CD-2AF9-48E0-B5F6-2C3F3AC4ADBA}"/>
          </ac:spMkLst>
        </pc:spChg>
        <pc:spChg chg="add mod">
          <ac:chgData name="Akuffo, Randy" userId="fe4d899c-3d7a-4436-8cef-a7141e114f72" providerId="ADAL" clId="{EC5DF892-21E8-4792-8E4A-DB1AA845E13D}" dt="2019-11-21T22:03:54.743" v="726" actId="20577"/>
          <ac:spMkLst>
            <pc:docMk/>
            <pc:sldMk cId="3704091988" sldId="260"/>
            <ac:spMk id="6" creationId="{97E62F5D-0BE1-49C1-9C20-4822E9738226}"/>
          </ac:spMkLst>
        </pc:spChg>
        <pc:graphicFrameChg chg="add mod">
          <ac:chgData name="Akuffo, Randy" userId="fe4d899c-3d7a-4436-8cef-a7141e114f72" providerId="ADAL" clId="{EC5DF892-21E8-4792-8E4A-DB1AA845E13D}" dt="2019-11-21T21:51:51.349" v="285" actId="20577"/>
          <ac:graphicFrameMkLst>
            <pc:docMk/>
            <pc:sldMk cId="3704091988" sldId="260"/>
            <ac:graphicFrameMk id="2" creationId="{7376E545-2236-4CFD-8FAE-2FD938D99F25}"/>
          </ac:graphicFrameMkLst>
        </pc:graphicFrameChg>
        <pc:graphicFrameChg chg="add mod">
          <ac:chgData name="Akuffo, Randy" userId="fe4d899c-3d7a-4436-8cef-a7141e114f72" providerId="ADAL" clId="{EC5DF892-21E8-4792-8E4A-DB1AA845E13D}" dt="2019-11-21T21:50:42.752" v="278"/>
          <ac:graphicFrameMkLst>
            <pc:docMk/>
            <pc:sldMk cId="3704091988" sldId="260"/>
            <ac:graphicFrameMk id="4" creationId="{B0EBF38C-D54A-4FDF-8F48-C1E77E3470BB}"/>
          </ac:graphicFrameMkLst>
        </pc:graphicFrameChg>
      </pc:sldChg>
      <pc:sldChg chg="del">
        <pc:chgData name="Akuffo, Randy" userId="fe4d899c-3d7a-4436-8cef-a7141e114f72" providerId="ADAL" clId="{EC5DF892-21E8-4792-8E4A-DB1AA845E13D}" dt="2019-11-21T21:39:36.097" v="240" actId="2696"/>
        <pc:sldMkLst>
          <pc:docMk/>
          <pc:sldMk cId="738630826" sldId="261"/>
        </pc:sldMkLst>
      </pc:sldChg>
      <pc:sldChg chg="modSp">
        <pc:chgData name="Akuffo, Randy" userId="fe4d899c-3d7a-4436-8cef-a7141e114f72" providerId="ADAL" clId="{EC5DF892-21E8-4792-8E4A-DB1AA845E13D}" dt="2019-11-21T22:33:55.099" v="1402" actId="15"/>
        <pc:sldMkLst>
          <pc:docMk/>
          <pc:sldMk cId="4252234552" sldId="262"/>
        </pc:sldMkLst>
        <pc:spChg chg="mod">
          <ac:chgData name="Akuffo, Randy" userId="fe4d899c-3d7a-4436-8cef-a7141e114f72" providerId="ADAL" clId="{EC5DF892-21E8-4792-8E4A-DB1AA845E13D}" dt="2019-11-21T22:32:41.481" v="1367" actId="1036"/>
          <ac:spMkLst>
            <pc:docMk/>
            <pc:sldMk cId="4252234552" sldId="262"/>
            <ac:spMk id="3" creationId="{8A667202-D609-4251-9606-7802AE24B07F}"/>
          </ac:spMkLst>
        </pc:spChg>
        <pc:spChg chg="mod">
          <ac:chgData name="Akuffo, Randy" userId="fe4d899c-3d7a-4436-8cef-a7141e114f72" providerId="ADAL" clId="{EC5DF892-21E8-4792-8E4A-DB1AA845E13D}" dt="2019-11-21T22:33:55.099" v="1402" actId="15"/>
          <ac:spMkLst>
            <pc:docMk/>
            <pc:sldMk cId="4252234552" sldId="262"/>
            <ac:spMk id="4" creationId="{B9936CB3-E8B5-4387-A17C-B19B90BDFAF5}"/>
          </ac:spMkLst>
        </pc:spChg>
      </pc:sldChg>
      <pc:sldChg chg="modSp">
        <pc:chgData name="Akuffo, Randy" userId="fe4d899c-3d7a-4436-8cef-a7141e114f72" providerId="ADAL" clId="{EC5DF892-21E8-4792-8E4A-DB1AA845E13D}" dt="2019-11-21T21:07:18.698" v="89" actId="20577"/>
        <pc:sldMkLst>
          <pc:docMk/>
          <pc:sldMk cId="3237362495" sldId="488"/>
        </pc:sldMkLst>
        <pc:spChg chg="mod">
          <ac:chgData name="Akuffo, Randy" userId="fe4d899c-3d7a-4436-8cef-a7141e114f72" providerId="ADAL" clId="{EC5DF892-21E8-4792-8E4A-DB1AA845E13D}" dt="2019-11-21T21:07:18.698" v="89" actId="20577"/>
          <ac:spMkLst>
            <pc:docMk/>
            <pc:sldMk cId="3237362495" sldId="488"/>
            <ac:spMk id="3" creationId="{EB90EF4B-5557-404D-AC23-93EA6D4610AE}"/>
          </ac:spMkLst>
        </pc:spChg>
      </pc:sldChg>
      <pc:sldChg chg="modSp add">
        <pc:chgData name="Akuffo, Randy" userId="fe4d899c-3d7a-4436-8cef-a7141e114f72" providerId="ADAL" clId="{EC5DF892-21E8-4792-8E4A-DB1AA845E13D}" dt="2019-11-21T22:08:16.401" v="1015" actId="20577"/>
        <pc:sldMkLst>
          <pc:docMk/>
          <pc:sldMk cId="1967773751" sldId="498"/>
        </pc:sldMkLst>
        <pc:spChg chg="mod">
          <ac:chgData name="Akuffo, Randy" userId="fe4d899c-3d7a-4436-8cef-a7141e114f72" providerId="ADAL" clId="{EC5DF892-21E8-4792-8E4A-DB1AA845E13D}" dt="2019-11-21T22:08:16.401" v="1015" actId="20577"/>
          <ac:spMkLst>
            <pc:docMk/>
            <pc:sldMk cId="1967773751" sldId="498"/>
            <ac:spMk id="6" creationId="{97E62F5D-0BE1-49C1-9C20-4822E9738226}"/>
          </ac:spMkLst>
        </pc:spChg>
        <pc:graphicFrameChg chg="mod">
          <ac:chgData name="Akuffo, Randy" userId="fe4d899c-3d7a-4436-8cef-a7141e114f72" providerId="ADAL" clId="{EC5DF892-21E8-4792-8E4A-DB1AA845E13D}" dt="2019-11-21T22:05:21.524" v="733"/>
          <ac:graphicFrameMkLst>
            <pc:docMk/>
            <pc:sldMk cId="1967773751" sldId="498"/>
            <ac:graphicFrameMk id="4" creationId="{B0EBF38C-D54A-4FDF-8F48-C1E77E3470BB}"/>
          </ac:graphicFrameMkLst>
        </pc:graphicFrameChg>
      </pc:sldChg>
      <pc:sldChg chg="modSp add">
        <pc:chgData name="Akuffo, Randy" userId="fe4d899c-3d7a-4436-8cef-a7141e114f72" providerId="ADAL" clId="{EC5DF892-21E8-4792-8E4A-DB1AA845E13D}" dt="2019-11-21T22:30:37.653" v="1276" actId="1036"/>
        <pc:sldMkLst>
          <pc:docMk/>
          <pc:sldMk cId="1080440206" sldId="499"/>
        </pc:sldMkLst>
        <pc:spChg chg="mod">
          <ac:chgData name="Akuffo, Randy" userId="fe4d899c-3d7a-4436-8cef-a7141e114f72" providerId="ADAL" clId="{EC5DF892-21E8-4792-8E4A-DB1AA845E13D}" dt="2019-11-21T22:30:37.653" v="1276" actId="1036"/>
          <ac:spMkLst>
            <pc:docMk/>
            <pc:sldMk cId="1080440206" sldId="499"/>
            <ac:spMk id="6" creationId="{97E62F5D-0BE1-49C1-9C20-4822E9738226}"/>
          </ac:spMkLst>
        </pc:spChg>
        <pc:graphicFrameChg chg="mod">
          <ac:chgData name="Akuffo, Randy" userId="fe4d899c-3d7a-4436-8cef-a7141e114f72" providerId="ADAL" clId="{EC5DF892-21E8-4792-8E4A-DB1AA845E13D}" dt="2019-11-21T22:11:25.649" v="1047"/>
          <ac:graphicFrameMkLst>
            <pc:docMk/>
            <pc:sldMk cId="1080440206" sldId="499"/>
            <ac:graphicFrameMk id="4" creationId="{B0EBF38C-D54A-4FDF-8F48-C1E77E3470BB}"/>
          </ac:graphicFrameMkLst>
        </pc:graphicFrameChg>
      </pc:sldChg>
    </pc:docChg>
  </pc:docChgLst>
  <pc:docChgLst>
    <pc:chgData name="Akuffo, Randy" userId="fe4d899c-3d7a-4436-8cef-a7141e114f72" providerId="ADAL" clId="{F7C2C866-A005-4E54-8E68-77B805D73CCE}"/>
    <pc:docChg chg="undo custSel addSld delSld modSld sldOrd">
      <pc:chgData name="Akuffo, Randy" userId="fe4d899c-3d7a-4436-8cef-a7141e114f72" providerId="ADAL" clId="{F7C2C866-A005-4E54-8E68-77B805D73CCE}" dt="2019-11-25T16:00:40.383" v="1457" actId="20577"/>
      <pc:docMkLst>
        <pc:docMk/>
      </pc:docMkLst>
      <pc:sldChg chg="modSp">
        <pc:chgData name="Akuffo, Randy" userId="fe4d899c-3d7a-4436-8cef-a7141e114f72" providerId="ADAL" clId="{F7C2C866-A005-4E54-8E68-77B805D73CCE}" dt="2019-11-25T15:52:15.184" v="1170" actId="20577"/>
        <pc:sldMkLst>
          <pc:docMk/>
          <pc:sldMk cId="528427121" sldId="256"/>
        </pc:sldMkLst>
        <pc:spChg chg="mod">
          <ac:chgData name="Akuffo, Randy" userId="fe4d899c-3d7a-4436-8cef-a7141e114f72" providerId="ADAL" clId="{F7C2C866-A005-4E54-8E68-77B805D73CCE}" dt="2019-11-25T15:52:15.184" v="1170" actId="20577"/>
          <ac:spMkLst>
            <pc:docMk/>
            <pc:sldMk cId="528427121" sldId="256"/>
            <ac:spMk id="2" creationId="{00000000-0000-0000-0000-000000000000}"/>
          </ac:spMkLst>
        </pc:spChg>
      </pc:sldChg>
      <pc:sldChg chg="modSp">
        <pc:chgData name="Akuffo, Randy" userId="fe4d899c-3d7a-4436-8cef-a7141e114f72" providerId="ADAL" clId="{F7C2C866-A005-4E54-8E68-77B805D73CCE}" dt="2019-11-25T15:57:31.915" v="1379"/>
        <pc:sldMkLst>
          <pc:docMk/>
          <pc:sldMk cId="3704091988" sldId="260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3704091988" sldId="260"/>
            <ac:spMk id="6" creationId="{97E62F5D-0BE1-49C1-9C20-4822E9738226}"/>
          </ac:spMkLst>
        </pc:spChg>
      </pc:sldChg>
      <pc:sldChg chg="modSp">
        <pc:chgData name="Akuffo, Randy" userId="fe4d899c-3d7a-4436-8cef-a7141e114f72" providerId="ADAL" clId="{F7C2C866-A005-4E54-8E68-77B805D73CCE}" dt="2019-11-25T15:57:31.915" v="1379"/>
        <pc:sldMkLst>
          <pc:docMk/>
          <pc:sldMk cId="4252234552" sldId="262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4252234552" sldId="262"/>
            <ac:spMk id="4" creationId="{B9936CB3-E8B5-4387-A17C-B19B90BDFAF5}"/>
          </ac:spMkLst>
        </pc:spChg>
      </pc:sldChg>
      <pc:sldChg chg="addSp delSp modSp del">
        <pc:chgData name="Akuffo, Randy" userId="fe4d899c-3d7a-4436-8cef-a7141e114f72" providerId="ADAL" clId="{F7C2C866-A005-4E54-8E68-77B805D73CCE}" dt="2019-11-25T16:00:14.001" v="1440" actId="2696"/>
        <pc:sldMkLst>
          <pc:docMk/>
          <pc:sldMk cId="2431562679" sldId="265"/>
        </pc:sldMkLst>
        <pc:spChg chg="add mod">
          <ac:chgData name="Akuffo, Randy" userId="fe4d899c-3d7a-4436-8cef-a7141e114f72" providerId="ADAL" clId="{F7C2C866-A005-4E54-8E68-77B805D73CCE}" dt="2019-11-25T15:45:24.892" v="1089" actId="122"/>
          <ac:spMkLst>
            <pc:docMk/>
            <pc:sldMk cId="2431562679" sldId="265"/>
            <ac:spMk id="3" creationId="{25E188A3-5FC0-499F-97C9-C4500E770BD3}"/>
          </ac:spMkLst>
        </pc:spChg>
        <pc:spChg chg="del mod">
          <ac:chgData name="Akuffo, Randy" userId="fe4d899c-3d7a-4436-8cef-a7141e114f72" providerId="ADAL" clId="{F7C2C866-A005-4E54-8E68-77B805D73CCE}" dt="2019-11-25T15:44:53.987" v="1072" actId="478"/>
          <ac:spMkLst>
            <pc:docMk/>
            <pc:sldMk cId="2431562679" sldId="265"/>
            <ac:spMk id="7" creationId="{D44F8EE9-10AE-41F8-83B1-6C21AB13198F}"/>
          </ac:spMkLst>
        </pc:spChg>
        <pc:spChg chg="del mod">
          <ac:chgData name="Akuffo, Randy" userId="fe4d899c-3d7a-4436-8cef-a7141e114f72" providerId="ADAL" clId="{F7C2C866-A005-4E54-8E68-77B805D73CCE}" dt="2019-11-25T15:44:48.264" v="1069" actId="478"/>
          <ac:spMkLst>
            <pc:docMk/>
            <pc:sldMk cId="2431562679" sldId="265"/>
            <ac:spMk id="9" creationId="{FA077256-7E64-44C3-9510-0159BFBE5D77}"/>
          </ac:spMkLst>
        </pc:spChg>
        <pc:spChg chg="del mod">
          <ac:chgData name="Akuffo, Randy" userId="fe4d899c-3d7a-4436-8cef-a7141e114f72" providerId="ADAL" clId="{F7C2C866-A005-4E54-8E68-77B805D73CCE}" dt="2019-11-25T15:44:49.569" v="1070" actId="478"/>
          <ac:spMkLst>
            <pc:docMk/>
            <pc:sldMk cId="2431562679" sldId="265"/>
            <ac:spMk id="10" creationId="{7923AFB9-3A01-4488-B4E3-9C86A830174A}"/>
          </ac:spMkLst>
        </pc:spChg>
        <pc:spChg chg="del">
          <ac:chgData name="Akuffo, Randy" userId="fe4d899c-3d7a-4436-8cef-a7141e114f72" providerId="ADAL" clId="{F7C2C866-A005-4E54-8E68-77B805D73CCE}" dt="2019-11-25T15:44:45.204" v="1066" actId="478"/>
          <ac:spMkLst>
            <pc:docMk/>
            <pc:sldMk cId="2431562679" sldId="265"/>
            <ac:spMk id="15" creationId="{9EF3E5C1-6BEB-4BB4-AB1F-79039D589FE1}"/>
          </ac:spMkLst>
        </pc:spChg>
        <pc:picChg chg="del">
          <ac:chgData name="Akuffo, Randy" userId="fe4d899c-3d7a-4436-8cef-a7141e114f72" providerId="ADAL" clId="{F7C2C866-A005-4E54-8E68-77B805D73CCE}" dt="2019-11-25T15:44:44.621" v="1065" actId="478"/>
          <ac:picMkLst>
            <pc:docMk/>
            <pc:sldMk cId="2431562679" sldId="265"/>
            <ac:picMk id="18" creationId="{B77C5AD5-343D-44D5-87BA-7448A4151C51}"/>
          </ac:picMkLst>
        </pc:picChg>
      </pc:sldChg>
      <pc:sldChg chg="addSp delSp modSp del">
        <pc:chgData name="Akuffo, Randy" userId="fe4d899c-3d7a-4436-8cef-a7141e114f72" providerId="ADAL" clId="{F7C2C866-A005-4E54-8E68-77B805D73CCE}" dt="2019-11-25T15:42:36.806" v="1041" actId="2696"/>
        <pc:sldMkLst>
          <pc:docMk/>
          <pc:sldMk cId="3304034952" sldId="490"/>
        </pc:sldMkLst>
        <pc:spChg chg="mod">
          <ac:chgData name="Akuffo, Randy" userId="fe4d899c-3d7a-4436-8cef-a7141e114f72" providerId="ADAL" clId="{F7C2C866-A005-4E54-8E68-77B805D73CCE}" dt="2019-11-25T15:25:23.061" v="697" actId="1076"/>
          <ac:spMkLst>
            <pc:docMk/>
            <pc:sldMk cId="3304034952" sldId="490"/>
            <ac:spMk id="3" creationId="{8A667202-D609-4251-9606-7802AE24B07F}"/>
          </ac:spMkLst>
        </pc:spChg>
        <pc:spChg chg="mod">
          <ac:chgData name="Akuffo, Randy" userId="fe4d899c-3d7a-4436-8cef-a7141e114f72" providerId="ADAL" clId="{F7C2C866-A005-4E54-8E68-77B805D73CCE}" dt="2019-11-25T15:13:29.791" v="578" actId="6549"/>
          <ac:spMkLst>
            <pc:docMk/>
            <pc:sldMk cId="3304034952" sldId="490"/>
            <ac:spMk id="4" creationId="{B9936CB3-E8B5-4387-A17C-B19B90BDFAF5}"/>
          </ac:spMkLst>
        </pc:spChg>
        <pc:graphicFrameChg chg="add del mod">
          <ac:chgData name="Akuffo, Randy" userId="fe4d899c-3d7a-4436-8cef-a7141e114f72" providerId="ADAL" clId="{F7C2C866-A005-4E54-8E68-77B805D73CCE}" dt="2019-11-25T15:15:25.919" v="592" actId="478"/>
          <ac:graphicFrameMkLst>
            <pc:docMk/>
            <pc:sldMk cId="3304034952" sldId="490"/>
            <ac:graphicFrameMk id="2" creationId="{B56B70F9-586F-47A0-9ADA-D1F9B0976EA2}"/>
          </ac:graphicFrameMkLst>
        </pc:graphicFrameChg>
      </pc:sldChg>
      <pc:sldChg chg="modSp">
        <pc:chgData name="Akuffo, Randy" userId="fe4d899c-3d7a-4436-8cef-a7141e114f72" providerId="ADAL" clId="{F7C2C866-A005-4E54-8E68-77B805D73CCE}" dt="2019-11-25T15:50:31.286" v="1158" actId="20577"/>
        <pc:sldMkLst>
          <pc:docMk/>
          <pc:sldMk cId="448250786" sldId="492"/>
        </pc:sldMkLst>
        <pc:spChg chg="mod">
          <ac:chgData name="Akuffo, Randy" userId="fe4d899c-3d7a-4436-8cef-a7141e114f72" providerId="ADAL" clId="{F7C2C866-A005-4E54-8E68-77B805D73CCE}" dt="2019-11-25T15:50:31.286" v="1158" actId="20577"/>
          <ac:spMkLst>
            <pc:docMk/>
            <pc:sldMk cId="448250786" sldId="492"/>
            <ac:spMk id="6" creationId="{3BC3C90F-6F56-4F28-B5B3-6F1D925E29D8}"/>
          </ac:spMkLst>
        </pc:spChg>
      </pc:sldChg>
      <pc:sldChg chg="modSp">
        <pc:chgData name="Akuffo, Randy" userId="fe4d899c-3d7a-4436-8cef-a7141e114f72" providerId="ADAL" clId="{F7C2C866-A005-4E54-8E68-77B805D73CCE}" dt="2019-11-25T15:50:51.484" v="1160" actId="20577"/>
        <pc:sldMkLst>
          <pc:docMk/>
          <pc:sldMk cId="3093962015" sldId="494"/>
        </pc:sldMkLst>
        <pc:spChg chg="mod">
          <ac:chgData name="Akuffo, Randy" userId="fe4d899c-3d7a-4436-8cef-a7141e114f72" providerId="ADAL" clId="{F7C2C866-A005-4E54-8E68-77B805D73CCE}" dt="2019-11-25T15:50:51.484" v="1160" actId="20577"/>
          <ac:spMkLst>
            <pc:docMk/>
            <pc:sldMk cId="3093962015" sldId="494"/>
            <ac:spMk id="12" creationId="{EEB88C62-E73D-4BD7-8F35-91B8D9AED351}"/>
          </ac:spMkLst>
        </pc:spChg>
      </pc:sldChg>
      <pc:sldChg chg="modSp">
        <pc:chgData name="Akuffo, Randy" userId="fe4d899c-3d7a-4436-8cef-a7141e114f72" providerId="ADAL" clId="{F7C2C866-A005-4E54-8E68-77B805D73CCE}" dt="2019-11-25T16:00:31.681" v="1452" actId="20577"/>
        <pc:sldMkLst>
          <pc:docMk/>
          <pc:sldMk cId="2116196318" sldId="495"/>
        </pc:sldMkLst>
        <pc:spChg chg="mod">
          <ac:chgData name="Akuffo, Randy" userId="fe4d899c-3d7a-4436-8cef-a7141e114f72" providerId="ADAL" clId="{F7C2C866-A005-4E54-8E68-77B805D73CCE}" dt="2019-11-25T16:00:31.681" v="1452" actId="20577"/>
          <ac:spMkLst>
            <pc:docMk/>
            <pc:sldMk cId="2116196318" sldId="495"/>
            <ac:spMk id="10" creationId="{7923AFB9-3A01-4488-B4E3-9C86A830174A}"/>
          </ac:spMkLst>
        </pc:spChg>
      </pc:sldChg>
      <pc:sldChg chg="modSp">
        <pc:chgData name="Akuffo, Randy" userId="fe4d899c-3d7a-4436-8cef-a7141e114f72" providerId="ADAL" clId="{F7C2C866-A005-4E54-8E68-77B805D73CCE}" dt="2019-11-25T15:50:09.716" v="1151" actId="20577"/>
        <pc:sldMkLst>
          <pc:docMk/>
          <pc:sldMk cId="2171876348" sldId="496"/>
        </pc:sldMkLst>
        <pc:spChg chg="mod">
          <ac:chgData name="Akuffo, Randy" userId="fe4d899c-3d7a-4436-8cef-a7141e114f72" providerId="ADAL" clId="{F7C2C866-A005-4E54-8E68-77B805D73CCE}" dt="2019-11-25T15:50:09.716" v="1151" actId="20577"/>
          <ac:spMkLst>
            <pc:docMk/>
            <pc:sldMk cId="2171876348" sldId="496"/>
            <ac:spMk id="10" creationId="{7923AFB9-3A01-4488-B4E3-9C86A830174A}"/>
          </ac:spMkLst>
        </pc:spChg>
      </pc:sldChg>
      <pc:sldChg chg="modSp">
        <pc:chgData name="Akuffo, Randy" userId="fe4d899c-3d7a-4436-8cef-a7141e114f72" providerId="ADAL" clId="{F7C2C866-A005-4E54-8E68-77B805D73CCE}" dt="2019-11-25T15:57:31.915" v="1379"/>
        <pc:sldMkLst>
          <pc:docMk/>
          <pc:sldMk cId="1967773751" sldId="498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1967773751" sldId="498"/>
            <ac:spMk id="6" creationId="{97E62F5D-0BE1-49C1-9C20-4822E9738226}"/>
          </ac:spMkLst>
        </pc:spChg>
      </pc:sldChg>
      <pc:sldChg chg="modSp">
        <pc:chgData name="Akuffo, Randy" userId="fe4d899c-3d7a-4436-8cef-a7141e114f72" providerId="ADAL" clId="{F7C2C866-A005-4E54-8E68-77B805D73CCE}" dt="2019-11-25T15:57:31.915" v="1379"/>
        <pc:sldMkLst>
          <pc:docMk/>
          <pc:sldMk cId="1080440206" sldId="499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1080440206" sldId="499"/>
            <ac:spMk id="6" creationId="{97E62F5D-0BE1-49C1-9C20-4822E9738226}"/>
          </ac:spMkLst>
        </pc:spChg>
      </pc:sldChg>
      <pc:sldChg chg="addSp delSp modSp add ord">
        <pc:chgData name="Akuffo, Randy" userId="fe4d899c-3d7a-4436-8cef-a7141e114f72" providerId="ADAL" clId="{F7C2C866-A005-4E54-8E68-77B805D73CCE}" dt="2019-11-25T16:00:04.378" v="1439" actId="255"/>
        <pc:sldMkLst>
          <pc:docMk/>
          <pc:sldMk cId="1513621391" sldId="500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1513621391" sldId="500"/>
            <ac:spMk id="2" creationId="{E1895A63-6747-4ABD-9655-09495158C7ED}"/>
          </ac:spMkLst>
        </pc:spChg>
        <pc:spChg chg="del">
          <ac:chgData name="Akuffo, Randy" userId="fe4d899c-3d7a-4436-8cef-a7141e114f72" providerId="ADAL" clId="{F7C2C866-A005-4E54-8E68-77B805D73CCE}" dt="2019-11-25T15:26:09.763" v="715" actId="478"/>
          <ac:spMkLst>
            <pc:docMk/>
            <pc:sldMk cId="1513621391" sldId="500"/>
            <ac:spMk id="3" creationId="{8D818658-F57D-43F4-A1D2-BF5116D84B7B}"/>
          </ac:spMkLst>
        </pc:spChg>
        <pc:spChg chg="mod">
          <ac:chgData name="Akuffo, Randy" userId="fe4d899c-3d7a-4436-8cef-a7141e114f72" providerId="ADAL" clId="{F7C2C866-A005-4E54-8E68-77B805D73CCE}" dt="2019-11-25T15:59:53.040" v="1436" actId="255"/>
          <ac:spMkLst>
            <pc:docMk/>
            <pc:sldMk cId="1513621391" sldId="500"/>
            <ac:spMk id="4" creationId="{788C30E4-404F-4493-A617-A7FC14BF696A}"/>
          </ac:spMkLst>
        </pc:spChg>
        <pc:spChg chg="mod">
          <ac:chgData name="Akuffo, Randy" userId="fe4d899c-3d7a-4436-8cef-a7141e114f72" providerId="ADAL" clId="{F7C2C866-A005-4E54-8E68-77B805D73CCE}" dt="2019-11-25T16:00:00.228" v="1438" actId="14100"/>
          <ac:spMkLst>
            <pc:docMk/>
            <pc:sldMk cId="1513621391" sldId="500"/>
            <ac:spMk id="5" creationId="{9BE4AC7C-4402-46DC-9B6B-490E0EFDC1DD}"/>
          </ac:spMkLst>
        </pc:spChg>
        <pc:spChg chg="mod">
          <ac:chgData name="Akuffo, Randy" userId="fe4d899c-3d7a-4436-8cef-a7141e114f72" providerId="ADAL" clId="{F7C2C866-A005-4E54-8E68-77B805D73CCE}" dt="2019-11-25T16:00:04.378" v="1439" actId="255"/>
          <ac:spMkLst>
            <pc:docMk/>
            <pc:sldMk cId="1513621391" sldId="500"/>
            <ac:spMk id="6" creationId="{EE12FF00-A8FC-49F2-92AD-87F9B4496849}"/>
          </ac:spMkLst>
        </pc:spChg>
        <pc:spChg chg="del">
          <ac:chgData name="Akuffo, Randy" userId="fe4d899c-3d7a-4436-8cef-a7141e114f72" providerId="ADAL" clId="{F7C2C866-A005-4E54-8E68-77B805D73CCE}" dt="2019-11-25T15:27:41.134" v="717" actId="931"/>
          <ac:spMkLst>
            <pc:docMk/>
            <pc:sldMk cId="1513621391" sldId="500"/>
            <ac:spMk id="7" creationId="{7ED5D9F8-2995-4E68-A0FD-AECFB68C0327}"/>
          </ac:spMkLst>
        </pc:spChg>
        <pc:spChg chg="del">
          <ac:chgData name="Akuffo, Randy" userId="fe4d899c-3d7a-4436-8cef-a7141e114f72" providerId="ADAL" clId="{F7C2C866-A005-4E54-8E68-77B805D73CCE}" dt="2019-11-25T15:31:59.593" v="815" actId="478"/>
          <ac:spMkLst>
            <pc:docMk/>
            <pc:sldMk cId="1513621391" sldId="500"/>
            <ac:spMk id="8" creationId="{B92EBEE7-490F-4A99-B477-ECE2347D3ED4}"/>
          </ac:spMkLst>
        </pc:spChg>
        <pc:spChg chg="del">
          <ac:chgData name="Akuffo, Randy" userId="fe4d899c-3d7a-4436-8cef-a7141e114f72" providerId="ADAL" clId="{F7C2C866-A005-4E54-8E68-77B805D73CCE}" dt="2019-11-25T15:32:00.552" v="816" actId="478"/>
          <ac:spMkLst>
            <pc:docMk/>
            <pc:sldMk cId="1513621391" sldId="500"/>
            <ac:spMk id="9" creationId="{188CC4CA-3DF3-4AEC-B908-B13504D8F41B}"/>
          </ac:spMkLst>
        </pc:spChg>
        <pc:spChg chg="add del mod">
          <ac:chgData name="Akuffo, Randy" userId="fe4d899c-3d7a-4436-8cef-a7141e114f72" providerId="ADAL" clId="{F7C2C866-A005-4E54-8E68-77B805D73CCE}" dt="2019-11-25T15:30:21.135" v="798" actId="478"/>
          <ac:spMkLst>
            <pc:docMk/>
            <pc:sldMk cId="1513621391" sldId="500"/>
            <ac:spMk id="13" creationId="{089F5911-C8D8-483D-80AB-040206C7D906}"/>
          </ac:spMkLst>
        </pc:spChg>
        <pc:graphicFrameChg chg="add del mod">
          <ac:chgData name="Akuffo, Randy" userId="fe4d899c-3d7a-4436-8cef-a7141e114f72" providerId="ADAL" clId="{F7C2C866-A005-4E54-8E68-77B805D73CCE}" dt="2019-11-25T15:31:03.883" v="809" actId="478"/>
          <ac:graphicFrameMkLst>
            <pc:docMk/>
            <pc:sldMk cId="1513621391" sldId="500"/>
            <ac:graphicFrameMk id="14" creationId="{22CB32FE-4C2E-4591-AD72-194F0C2F00D1}"/>
          </ac:graphicFrameMkLst>
        </pc:graphicFrameChg>
        <pc:graphicFrameChg chg="add del mod">
          <ac:chgData name="Akuffo, Randy" userId="fe4d899c-3d7a-4436-8cef-a7141e114f72" providerId="ADAL" clId="{F7C2C866-A005-4E54-8E68-77B805D73CCE}" dt="2019-11-25T15:35:05.943" v="879" actId="14100"/>
          <ac:graphicFrameMkLst>
            <pc:docMk/>
            <pc:sldMk cId="1513621391" sldId="500"/>
            <ac:graphicFrameMk id="15" creationId="{670B39CD-B69D-4D19-91B6-45F1AC4B5C4A}"/>
          </ac:graphicFrameMkLst>
        </pc:graphicFrameChg>
        <pc:picChg chg="add del mod">
          <ac:chgData name="Akuffo, Randy" userId="fe4d899c-3d7a-4436-8cef-a7141e114f72" providerId="ADAL" clId="{F7C2C866-A005-4E54-8E68-77B805D73CCE}" dt="2019-11-25T15:28:03.260" v="723" actId="478"/>
          <ac:picMkLst>
            <pc:docMk/>
            <pc:sldMk cId="1513621391" sldId="500"/>
            <ac:picMk id="11" creationId="{A56F3DEC-3FAD-43FA-A789-26FB546ADCCD}"/>
          </ac:picMkLst>
        </pc:picChg>
      </pc:sldChg>
      <pc:sldChg chg="addSp delSp modSp add">
        <pc:chgData name="Akuffo, Randy" userId="fe4d899c-3d7a-4436-8cef-a7141e114f72" providerId="ADAL" clId="{F7C2C866-A005-4E54-8E68-77B805D73CCE}" dt="2019-11-25T15:58:30.392" v="1417" actId="20577"/>
        <pc:sldMkLst>
          <pc:docMk/>
          <pc:sldMk cId="671145141" sldId="501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671145141" sldId="501"/>
            <ac:spMk id="2" creationId="{E1895A63-6747-4ABD-9655-09495158C7ED}"/>
          </ac:spMkLst>
        </pc:spChg>
        <pc:spChg chg="mod">
          <ac:chgData name="Akuffo, Randy" userId="fe4d899c-3d7a-4436-8cef-a7141e114f72" providerId="ADAL" clId="{F7C2C866-A005-4E54-8E68-77B805D73CCE}" dt="2019-11-25T15:58:30.392" v="1417" actId="20577"/>
          <ac:spMkLst>
            <pc:docMk/>
            <pc:sldMk cId="671145141" sldId="501"/>
            <ac:spMk id="4" creationId="{788C30E4-404F-4493-A617-A7FC14BF696A}"/>
          </ac:spMkLst>
        </pc:spChg>
        <pc:spChg chg="del mod">
          <ac:chgData name="Akuffo, Randy" userId="fe4d899c-3d7a-4436-8cef-a7141e114f72" providerId="ADAL" clId="{F7C2C866-A005-4E54-8E68-77B805D73CCE}" dt="2019-11-25T15:43:54.467" v="1053" actId="478"/>
          <ac:spMkLst>
            <pc:docMk/>
            <pc:sldMk cId="671145141" sldId="501"/>
            <ac:spMk id="5" creationId="{9BE4AC7C-4402-46DC-9B6B-490E0EFDC1DD}"/>
          </ac:spMkLst>
        </pc:spChg>
        <pc:spChg chg="del">
          <ac:chgData name="Akuffo, Randy" userId="fe4d899c-3d7a-4436-8cef-a7141e114f72" providerId="ADAL" clId="{F7C2C866-A005-4E54-8E68-77B805D73CCE}" dt="2019-11-25T15:43:58.784" v="1055" actId="478"/>
          <ac:spMkLst>
            <pc:docMk/>
            <pc:sldMk cId="671145141" sldId="501"/>
            <ac:spMk id="6" creationId="{EE12FF00-A8FC-49F2-92AD-87F9B4496849}"/>
          </ac:spMkLst>
        </pc:spChg>
        <pc:spChg chg="add del mod">
          <ac:chgData name="Akuffo, Randy" userId="fe4d899c-3d7a-4436-8cef-a7141e114f72" providerId="ADAL" clId="{F7C2C866-A005-4E54-8E68-77B805D73CCE}" dt="2019-11-25T15:43:56.693" v="1054" actId="478"/>
          <ac:spMkLst>
            <pc:docMk/>
            <pc:sldMk cId="671145141" sldId="501"/>
            <ac:spMk id="7" creationId="{0E0D0542-8A9E-476B-8F2E-847E335512CE}"/>
          </ac:spMkLst>
        </pc:spChg>
        <pc:spChg chg="add del mod">
          <ac:chgData name="Akuffo, Randy" userId="fe4d899c-3d7a-4436-8cef-a7141e114f72" providerId="ADAL" clId="{F7C2C866-A005-4E54-8E68-77B805D73CCE}" dt="2019-11-25T15:44:00.442" v="1056" actId="478"/>
          <ac:spMkLst>
            <pc:docMk/>
            <pc:sldMk cId="671145141" sldId="501"/>
            <ac:spMk id="9" creationId="{A829F6CB-215F-46BE-9E7E-FD467D478488}"/>
          </ac:spMkLst>
        </pc:spChg>
        <pc:graphicFrameChg chg="mod">
          <ac:chgData name="Akuffo, Randy" userId="fe4d899c-3d7a-4436-8cef-a7141e114f72" providerId="ADAL" clId="{F7C2C866-A005-4E54-8E68-77B805D73CCE}" dt="2019-11-25T15:43:44.305" v="1050"/>
          <ac:graphicFrameMkLst>
            <pc:docMk/>
            <pc:sldMk cId="671145141" sldId="501"/>
            <ac:graphicFrameMk id="15" creationId="{670B39CD-B69D-4D19-91B6-45F1AC4B5C4A}"/>
          </ac:graphicFrameMkLst>
        </pc:graphicFrameChg>
      </pc:sldChg>
      <pc:sldChg chg="addSp delSp modSp add ord">
        <pc:chgData name="Akuffo, Randy" userId="fe4d899c-3d7a-4436-8cef-a7141e114f72" providerId="ADAL" clId="{F7C2C866-A005-4E54-8E68-77B805D73CCE}" dt="2019-11-25T15:59:17.160" v="1424" actId="14100"/>
        <pc:sldMkLst>
          <pc:docMk/>
          <pc:sldMk cId="1716829188" sldId="502"/>
        </pc:sldMkLst>
        <pc:spChg chg="mod">
          <ac:chgData name="Akuffo, Randy" userId="fe4d899c-3d7a-4436-8cef-a7141e114f72" providerId="ADAL" clId="{F7C2C866-A005-4E54-8E68-77B805D73CCE}" dt="2019-11-25T15:57:31.915" v="1379"/>
          <ac:spMkLst>
            <pc:docMk/>
            <pc:sldMk cId="1716829188" sldId="502"/>
            <ac:spMk id="2" creationId="{E1895A63-6747-4ABD-9655-09495158C7ED}"/>
          </ac:spMkLst>
        </pc:spChg>
        <pc:spChg chg="mod">
          <ac:chgData name="Akuffo, Randy" userId="fe4d899c-3d7a-4436-8cef-a7141e114f72" providerId="ADAL" clId="{F7C2C866-A005-4E54-8E68-77B805D73CCE}" dt="2019-11-25T15:59:05.203" v="1422" actId="255"/>
          <ac:spMkLst>
            <pc:docMk/>
            <pc:sldMk cId="1716829188" sldId="502"/>
            <ac:spMk id="4" creationId="{788C30E4-404F-4493-A617-A7FC14BF696A}"/>
          </ac:spMkLst>
        </pc:spChg>
        <pc:spChg chg="mod">
          <ac:chgData name="Akuffo, Randy" userId="fe4d899c-3d7a-4436-8cef-a7141e114f72" providerId="ADAL" clId="{F7C2C866-A005-4E54-8E68-77B805D73CCE}" dt="2019-11-25T15:59:17.160" v="1424" actId="14100"/>
          <ac:spMkLst>
            <pc:docMk/>
            <pc:sldMk cId="1716829188" sldId="502"/>
            <ac:spMk id="5" creationId="{9BE4AC7C-4402-46DC-9B6B-490E0EFDC1DD}"/>
          </ac:spMkLst>
        </pc:spChg>
        <pc:spChg chg="del">
          <ac:chgData name="Akuffo, Randy" userId="fe4d899c-3d7a-4436-8cef-a7141e114f72" providerId="ADAL" clId="{F7C2C866-A005-4E54-8E68-77B805D73CCE}" dt="2019-11-25T15:44:16.921" v="1060" actId="478"/>
          <ac:spMkLst>
            <pc:docMk/>
            <pc:sldMk cId="1716829188" sldId="502"/>
            <ac:spMk id="6" creationId="{EE12FF00-A8FC-49F2-92AD-87F9B4496849}"/>
          </ac:spMkLst>
        </pc:spChg>
        <pc:spChg chg="add del mod">
          <ac:chgData name="Akuffo, Randy" userId="fe4d899c-3d7a-4436-8cef-a7141e114f72" providerId="ADAL" clId="{F7C2C866-A005-4E54-8E68-77B805D73CCE}" dt="2019-11-25T15:44:18.653" v="1061" actId="478"/>
          <ac:spMkLst>
            <pc:docMk/>
            <pc:sldMk cId="1716829188" sldId="502"/>
            <ac:spMk id="7" creationId="{F73B24AF-D6CD-44DA-AB9C-DC531E514950}"/>
          </ac:spMkLst>
        </pc:spChg>
        <pc:graphicFrameChg chg="mod">
          <ac:chgData name="Akuffo, Randy" userId="fe4d899c-3d7a-4436-8cef-a7141e114f72" providerId="ADAL" clId="{F7C2C866-A005-4E54-8E68-77B805D73CCE}" dt="2019-11-25T15:44:23.089" v="1062" actId="14100"/>
          <ac:graphicFrameMkLst>
            <pc:docMk/>
            <pc:sldMk cId="1716829188" sldId="502"/>
            <ac:graphicFrameMk id="15" creationId="{670B39CD-B69D-4D19-91B6-45F1AC4B5C4A}"/>
          </ac:graphicFrameMkLst>
        </pc:graphicFrameChg>
      </pc:sldChg>
      <pc:sldChg chg="modSp add">
        <pc:chgData name="Akuffo, Randy" userId="fe4d899c-3d7a-4436-8cef-a7141e114f72" providerId="ADAL" clId="{F7C2C866-A005-4E54-8E68-77B805D73CCE}" dt="2019-11-25T16:00:40.383" v="1457" actId="20577"/>
        <pc:sldMkLst>
          <pc:docMk/>
          <pc:sldMk cId="3159153248" sldId="503"/>
        </pc:sldMkLst>
        <pc:spChg chg="mod">
          <ac:chgData name="Akuffo, Randy" userId="fe4d899c-3d7a-4436-8cef-a7141e114f72" providerId="ADAL" clId="{F7C2C866-A005-4E54-8E68-77B805D73CCE}" dt="2019-11-25T16:00:40.383" v="1457" actId="20577"/>
          <ac:spMkLst>
            <pc:docMk/>
            <pc:sldMk cId="3159153248" sldId="503"/>
            <ac:spMk id="10" creationId="{7923AFB9-3A01-4488-B4E3-9C86A830174A}"/>
          </ac:spMkLst>
        </pc:spChg>
      </pc:sldChg>
      <pc:sldChg chg="addSp delSp modSp add">
        <pc:chgData name="Akuffo, Randy" userId="fe4d899c-3d7a-4436-8cef-a7141e114f72" providerId="ADAL" clId="{F7C2C866-A005-4E54-8E68-77B805D73CCE}" dt="2019-11-25T15:49:33.731" v="1139" actId="14100"/>
        <pc:sldMkLst>
          <pc:docMk/>
          <pc:sldMk cId="1524025551" sldId="504"/>
        </pc:sldMkLst>
        <pc:spChg chg="mod">
          <ac:chgData name="Akuffo, Randy" userId="fe4d899c-3d7a-4436-8cef-a7141e114f72" providerId="ADAL" clId="{F7C2C866-A005-4E54-8E68-77B805D73CCE}" dt="2019-11-25T15:48:01.047" v="1134" actId="1076"/>
          <ac:spMkLst>
            <pc:docMk/>
            <pc:sldMk cId="1524025551" sldId="504"/>
            <ac:spMk id="2" creationId="{6E36AA06-2513-4348-8B7E-E507D3FFA6DB}"/>
          </ac:spMkLst>
        </pc:spChg>
        <pc:spChg chg="del">
          <ac:chgData name="Akuffo, Randy" userId="fe4d899c-3d7a-4436-8cef-a7141e114f72" providerId="ADAL" clId="{F7C2C866-A005-4E54-8E68-77B805D73CCE}" dt="2019-11-25T15:45:42.640" v="1091" actId="478"/>
          <ac:spMkLst>
            <pc:docMk/>
            <pc:sldMk cId="1524025551" sldId="504"/>
            <ac:spMk id="3" creationId="{9DC35275-1BEF-4778-924E-9D4D09FE1298}"/>
          </ac:spMkLst>
        </pc:spChg>
        <pc:spChg chg="del">
          <ac:chgData name="Akuffo, Randy" userId="fe4d899c-3d7a-4436-8cef-a7141e114f72" providerId="ADAL" clId="{F7C2C866-A005-4E54-8E68-77B805D73CCE}" dt="2019-11-25T15:47:43.088" v="1128"/>
          <ac:spMkLst>
            <pc:docMk/>
            <pc:sldMk cId="1524025551" sldId="504"/>
            <ac:spMk id="4" creationId="{04EAF5E4-90E0-4590-AF4E-A9A007E4FEE9}"/>
          </ac:spMkLst>
        </pc:spChg>
        <pc:picChg chg="add mod">
          <ac:chgData name="Akuffo, Randy" userId="fe4d899c-3d7a-4436-8cef-a7141e114f72" providerId="ADAL" clId="{F7C2C866-A005-4E54-8E68-77B805D73CCE}" dt="2019-11-25T15:49:33.731" v="1139" actId="14100"/>
          <ac:picMkLst>
            <pc:docMk/>
            <pc:sldMk cId="1524025551" sldId="504"/>
            <ac:picMk id="5" creationId="{73D12B3A-CF53-4F7E-9A42-55C275E80DF0}"/>
          </ac:picMkLst>
        </pc:picChg>
      </pc:sldChg>
    </pc:docChg>
  </pc:docChgLst>
  <pc:docChgLst>
    <pc:chgData name="Akuffo, Randy" userId="fe4d899c-3d7a-4436-8cef-a7141e114f72" providerId="ADAL" clId="{EEC41DCA-4A5C-46B3-AD01-82B630BAD892}"/>
    <pc:docChg chg="undo custSel addSld delSld modSld">
      <pc:chgData name="Akuffo, Randy" userId="fe4d899c-3d7a-4436-8cef-a7141e114f72" providerId="ADAL" clId="{EEC41DCA-4A5C-46B3-AD01-82B630BAD892}" dt="2019-12-04T20:48:16.970" v="1085" actId="1076"/>
      <pc:docMkLst>
        <pc:docMk/>
      </pc:docMkLst>
      <pc:sldChg chg="addSp delSp modSp modTransition delAnim modNotesTx">
        <pc:chgData name="Akuffo, Randy" userId="fe4d899c-3d7a-4436-8cef-a7141e114f72" providerId="ADAL" clId="{EEC41DCA-4A5C-46B3-AD01-82B630BAD892}" dt="2019-12-04T19:21:12.693" v="640" actId="478"/>
        <pc:sldMkLst>
          <pc:docMk/>
          <pc:sldMk cId="528427121" sldId="256"/>
        </pc:sldMkLst>
        <pc:picChg chg="add del mod">
          <ac:chgData name="Akuffo, Randy" userId="fe4d899c-3d7a-4436-8cef-a7141e114f72" providerId="ADAL" clId="{EEC41DCA-4A5C-46B3-AD01-82B630BAD892}" dt="2019-12-04T18:35:46.122" v="614"/>
          <ac:picMkLst>
            <pc:docMk/>
            <pc:sldMk cId="528427121" sldId="256"/>
            <ac:picMk id="3" creationId="{11217260-8FBC-43CA-908C-2143743D23ED}"/>
          </ac:picMkLst>
        </pc:picChg>
        <pc:picChg chg="add del mod">
          <ac:chgData name="Akuffo, Randy" userId="fe4d899c-3d7a-4436-8cef-a7141e114f72" providerId="ADAL" clId="{EEC41DCA-4A5C-46B3-AD01-82B630BAD892}" dt="2019-12-04T16:34:11.552" v="566"/>
          <ac:picMkLst>
            <pc:docMk/>
            <pc:sldMk cId="528427121" sldId="256"/>
            <ac:picMk id="3" creationId="{C5B845F8-9BFA-432E-9ECA-382E2F4F83B7}"/>
          </ac:picMkLst>
        </pc:picChg>
        <pc:picChg chg="add del mod">
          <ac:chgData name="Akuffo, Randy" userId="fe4d899c-3d7a-4436-8cef-a7141e114f72" providerId="ADAL" clId="{EEC41DCA-4A5C-46B3-AD01-82B630BAD892}" dt="2019-12-04T16:58:03.706" v="606" actId="478"/>
          <ac:picMkLst>
            <pc:docMk/>
            <pc:sldMk cId="528427121" sldId="256"/>
            <ac:picMk id="4" creationId="{98A283CB-8B1C-44F7-BAF3-3D1FA26A0C83}"/>
          </ac:picMkLst>
        </pc:picChg>
        <pc:picChg chg="add del mod">
          <ac:chgData name="Akuffo, Randy" userId="fe4d899c-3d7a-4436-8cef-a7141e114f72" providerId="ADAL" clId="{EEC41DCA-4A5C-46B3-AD01-82B630BAD892}" dt="2019-12-04T18:38:51.123" v="615"/>
          <ac:picMkLst>
            <pc:docMk/>
            <pc:sldMk cId="528427121" sldId="256"/>
            <ac:picMk id="4" creationId="{EEB1EA4B-583C-4238-B774-A3D7F7A2CC42}"/>
          </ac:picMkLst>
        </pc:picChg>
        <pc:picChg chg="add del mod">
          <ac:chgData name="Akuffo, Randy" userId="fe4d899c-3d7a-4436-8cef-a7141e114f72" providerId="ADAL" clId="{EEC41DCA-4A5C-46B3-AD01-82B630BAD892}" dt="2019-12-04T19:21:12.693" v="640" actId="478"/>
          <ac:picMkLst>
            <pc:docMk/>
            <pc:sldMk cId="528427121" sldId="256"/>
            <ac:picMk id="5" creationId="{6F327AEE-BF2A-4247-BF0F-44F7C6E4B6C7}"/>
          </ac:picMkLst>
        </pc:picChg>
        <pc:picChg chg="add del mod">
          <ac:chgData name="Akuffo, Randy" userId="fe4d899c-3d7a-4436-8cef-a7141e114f72" providerId="ADAL" clId="{EEC41DCA-4A5C-46B3-AD01-82B630BAD892}" dt="2019-12-04T16:59:21.477" v="608"/>
          <ac:picMkLst>
            <pc:docMk/>
            <pc:sldMk cId="528427121" sldId="256"/>
            <ac:picMk id="5" creationId="{D4B69DB3-F365-47DF-A12D-D17C07A990C2}"/>
          </ac:picMkLst>
        </pc:picChg>
        <pc:picChg chg="add del mod">
          <ac:chgData name="Akuffo, Randy" userId="fe4d899c-3d7a-4436-8cef-a7141e114f72" providerId="ADAL" clId="{EEC41DCA-4A5C-46B3-AD01-82B630BAD892}" dt="2019-12-04T17:00:11.092" v="609"/>
          <ac:picMkLst>
            <pc:docMk/>
            <pc:sldMk cId="528427121" sldId="256"/>
            <ac:picMk id="6" creationId="{39306702-889E-468C-8500-FEFD21AA4768}"/>
          </ac:picMkLst>
        </pc:picChg>
        <pc:picChg chg="add del mod">
          <ac:chgData name="Akuffo, Randy" userId="fe4d899c-3d7a-4436-8cef-a7141e114f72" providerId="ADAL" clId="{EEC41DCA-4A5C-46B3-AD01-82B630BAD892}" dt="2019-12-04T17:01:20.204" v="610"/>
          <ac:picMkLst>
            <pc:docMk/>
            <pc:sldMk cId="528427121" sldId="256"/>
            <ac:picMk id="7" creationId="{CE7F73F3-9C36-4582-8766-485C1C11F5A2}"/>
          </ac:picMkLst>
        </pc:picChg>
        <pc:picChg chg="add del mod">
          <ac:chgData name="Akuffo, Randy" userId="fe4d899c-3d7a-4436-8cef-a7141e114f72" providerId="ADAL" clId="{EEC41DCA-4A5C-46B3-AD01-82B630BAD892}" dt="2019-12-04T18:34:08.807" v="613"/>
          <ac:picMkLst>
            <pc:docMk/>
            <pc:sldMk cId="528427121" sldId="256"/>
            <ac:picMk id="8" creationId="{12142D44-692B-4F5C-961C-73BB1A748A95}"/>
          </ac:picMkLst>
        </pc:picChg>
      </pc:sldChg>
      <pc:sldChg chg="addSp delSp modSp modTransition delAnim modNotesTx">
        <pc:chgData name="Akuffo, Randy" userId="fe4d899c-3d7a-4436-8cef-a7141e114f72" providerId="ADAL" clId="{EEC41DCA-4A5C-46B3-AD01-82B630BAD892}" dt="2019-12-04T20:44:24.054" v="981" actId="478"/>
        <pc:sldMkLst>
          <pc:docMk/>
          <pc:sldMk cId="3704091988" sldId="260"/>
        </pc:sldMkLst>
        <pc:spChg chg="mod">
          <ac:chgData name="Akuffo, Randy" userId="fe4d899c-3d7a-4436-8cef-a7141e114f72" providerId="ADAL" clId="{EEC41DCA-4A5C-46B3-AD01-82B630BAD892}" dt="2019-12-04T20:18:52.752" v="962" actId="15"/>
          <ac:spMkLst>
            <pc:docMk/>
            <pc:sldMk cId="3704091988" sldId="260"/>
            <ac:spMk id="6" creationId="{97E62F5D-0BE1-49C1-9C20-4822E9738226}"/>
          </ac:spMkLst>
        </pc:spChg>
        <pc:spChg chg="add del mod">
          <ac:chgData name="Akuffo, Randy" userId="fe4d899c-3d7a-4436-8cef-a7141e114f72" providerId="ADAL" clId="{EEC41DCA-4A5C-46B3-AD01-82B630BAD892}" dt="2019-12-04T20:44:24.054" v="981" actId="478"/>
          <ac:spMkLst>
            <pc:docMk/>
            <pc:sldMk cId="3704091988" sldId="260"/>
            <ac:spMk id="7" creationId="{95AE033A-8DE3-4038-B6AD-7891B328B117}"/>
          </ac:spMkLst>
        </pc:spChg>
        <pc:picChg chg="add del mod">
          <ac:chgData name="Akuffo, Randy" userId="fe4d899c-3d7a-4436-8cef-a7141e114f72" providerId="ADAL" clId="{EEC41DCA-4A5C-46B3-AD01-82B630BAD892}" dt="2019-12-04T19:21:16.869" v="642" actId="478"/>
          <ac:picMkLst>
            <pc:docMk/>
            <pc:sldMk cId="3704091988" sldId="260"/>
            <ac:picMk id="3" creationId="{A820D0D9-B727-4F6B-93B0-1EDD325D551F}"/>
          </ac:picMkLst>
        </pc:picChg>
        <pc:picChg chg="del">
          <ac:chgData name="Akuffo, Randy" userId="fe4d899c-3d7a-4436-8cef-a7141e114f72" providerId="ADAL" clId="{EEC41DCA-4A5C-46B3-AD01-82B630BAD892}" dt="2019-12-04T16:34:11.552" v="566"/>
          <ac:picMkLst>
            <pc:docMk/>
            <pc:sldMk cId="3704091988" sldId="260"/>
            <ac:picMk id="3" creationId="{CC71ABE9-82B9-9F41-8306-8B249F1F652E}"/>
          </ac:picMkLst>
        </pc:picChg>
        <pc:picChg chg="add del mod">
          <ac:chgData name="Akuffo, Randy" userId="fe4d899c-3d7a-4436-8cef-a7141e114f72" providerId="ADAL" clId="{EEC41DCA-4A5C-46B3-AD01-82B630BAD892}" dt="2019-12-04T16:35:43.456" v="567" actId="478"/>
          <ac:picMkLst>
            <pc:docMk/>
            <pc:sldMk cId="3704091988" sldId="260"/>
            <ac:picMk id="7" creationId="{BD396DA5-2F9E-4A8C-9958-33123E3E05C2}"/>
          </ac:picMkLst>
        </pc:picChg>
        <pc:picChg chg="add del mod">
          <ac:chgData name="Akuffo, Randy" userId="fe4d899c-3d7a-4436-8cef-a7141e114f72" providerId="ADAL" clId="{EEC41DCA-4A5C-46B3-AD01-82B630BAD892}" dt="2019-12-04T18:38:51.123" v="615"/>
          <ac:picMkLst>
            <pc:docMk/>
            <pc:sldMk cId="3704091988" sldId="260"/>
            <ac:picMk id="8" creationId="{01F16649-AEBB-4BA9-9341-4BD277755478}"/>
          </ac:picMkLst>
        </pc:picChg>
      </pc:sldChg>
      <pc:sldChg chg="addSp delSp modSp modTransition delAnim modNotesTx">
        <pc:chgData name="Akuffo, Randy" userId="fe4d899c-3d7a-4436-8cef-a7141e114f72" providerId="ADAL" clId="{EEC41DCA-4A5C-46B3-AD01-82B630BAD892}" dt="2019-12-04T20:37:37.767" v="977" actId="1076"/>
        <pc:sldMkLst>
          <pc:docMk/>
          <pc:sldMk cId="3237362495" sldId="488"/>
        </pc:sldMkLst>
        <pc:spChg chg="del mod">
          <ac:chgData name="Akuffo, Randy" userId="fe4d899c-3d7a-4436-8cef-a7141e114f72" providerId="ADAL" clId="{EEC41DCA-4A5C-46B3-AD01-82B630BAD892}" dt="2019-12-04T19:34:50.974" v="714" actId="478"/>
          <ac:spMkLst>
            <pc:docMk/>
            <pc:sldMk cId="3237362495" sldId="488"/>
            <ac:spMk id="3" creationId="{EB90EF4B-5557-404D-AC23-93EA6D4610AE}"/>
          </ac:spMkLst>
        </pc:spChg>
        <pc:spChg chg="mod">
          <ac:chgData name="Akuffo, Randy" userId="fe4d899c-3d7a-4436-8cef-a7141e114f72" providerId="ADAL" clId="{EEC41DCA-4A5C-46B3-AD01-82B630BAD892}" dt="2019-12-04T19:38:12.770" v="795" actId="113"/>
          <ac:spMkLst>
            <pc:docMk/>
            <pc:sldMk cId="3237362495" sldId="488"/>
            <ac:spMk id="5" creationId="{5CB75377-983C-47CB-BC6A-36DA70CDC0B6}"/>
          </ac:spMkLst>
        </pc:spChg>
        <pc:spChg chg="add del mod">
          <ac:chgData name="Akuffo, Randy" userId="fe4d899c-3d7a-4436-8cef-a7141e114f72" providerId="ADAL" clId="{EEC41DCA-4A5C-46B3-AD01-82B630BAD892}" dt="2019-12-04T19:32:51.155" v="662" actId="931"/>
          <ac:spMkLst>
            <pc:docMk/>
            <pc:sldMk cId="3237362495" sldId="488"/>
            <ac:spMk id="7" creationId="{4B95C19A-74F9-4D93-A7F3-7D9C96F033AF}"/>
          </ac:spMkLst>
        </pc:spChg>
        <pc:spChg chg="add del mod">
          <ac:chgData name="Akuffo, Randy" userId="fe4d899c-3d7a-4436-8cef-a7141e114f72" providerId="ADAL" clId="{EEC41DCA-4A5C-46B3-AD01-82B630BAD892}" dt="2019-12-04T19:35:20.097" v="728" actId="478"/>
          <ac:spMkLst>
            <pc:docMk/>
            <pc:sldMk cId="3237362495" sldId="488"/>
            <ac:spMk id="8" creationId="{07D594B8-B623-4C5F-9419-007A45B08B16}"/>
          </ac:spMkLst>
        </pc:spChg>
        <pc:spChg chg="add del mod">
          <ac:chgData name="Akuffo, Randy" userId="fe4d899c-3d7a-4436-8cef-a7141e114f72" providerId="ADAL" clId="{EEC41DCA-4A5C-46B3-AD01-82B630BAD892}" dt="2019-12-04T20:15:52.804" v="955" actId="478"/>
          <ac:spMkLst>
            <pc:docMk/>
            <pc:sldMk cId="3237362495" sldId="488"/>
            <ac:spMk id="9" creationId="{E6BD5CE9-09EB-4545-AB14-BFCFD4A6698E}"/>
          </ac:spMkLst>
        </pc:spChg>
        <pc:spChg chg="add del mod">
          <ac:chgData name="Akuffo, Randy" userId="fe4d899c-3d7a-4436-8cef-a7141e114f72" providerId="ADAL" clId="{EEC41DCA-4A5C-46B3-AD01-82B630BAD892}" dt="2019-12-04T19:33:39.476" v="686" actId="478"/>
          <ac:spMkLst>
            <pc:docMk/>
            <pc:sldMk cId="3237362495" sldId="488"/>
            <ac:spMk id="10" creationId="{1C2DBB00-64A6-4720-84B1-94DDE29B35AE}"/>
          </ac:spMkLst>
        </pc:spChg>
        <pc:spChg chg="add del mod">
          <ac:chgData name="Akuffo, Randy" userId="fe4d899c-3d7a-4436-8cef-a7141e114f72" providerId="ADAL" clId="{EEC41DCA-4A5C-46B3-AD01-82B630BAD892}" dt="2019-12-04T19:33:38.095" v="685" actId="478"/>
          <ac:spMkLst>
            <pc:docMk/>
            <pc:sldMk cId="3237362495" sldId="488"/>
            <ac:spMk id="11" creationId="{F9CB4A1D-CD8B-4DD4-BD5F-9E6D2C043F7F}"/>
          </ac:spMkLst>
        </pc:spChg>
        <pc:spChg chg="add del mod">
          <ac:chgData name="Akuffo, Randy" userId="fe4d899c-3d7a-4436-8cef-a7141e114f72" providerId="ADAL" clId="{EEC41DCA-4A5C-46B3-AD01-82B630BAD892}" dt="2019-12-04T19:33:32.212" v="684" actId="478"/>
          <ac:spMkLst>
            <pc:docMk/>
            <pc:sldMk cId="3237362495" sldId="488"/>
            <ac:spMk id="12" creationId="{51537407-737B-419B-96BE-4035A1C55FF1}"/>
          </ac:spMkLst>
        </pc:spChg>
        <pc:spChg chg="add del mod">
          <ac:chgData name="Akuffo, Randy" userId="fe4d899c-3d7a-4436-8cef-a7141e114f72" providerId="ADAL" clId="{EEC41DCA-4A5C-46B3-AD01-82B630BAD892}" dt="2019-12-04T19:36:17.897" v="766" actId="478"/>
          <ac:spMkLst>
            <pc:docMk/>
            <pc:sldMk cId="3237362495" sldId="488"/>
            <ac:spMk id="15" creationId="{581F43A3-6B23-4C19-A1FC-A656612E44C7}"/>
          </ac:spMkLst>
        </pc:spChg>
        <pc:spChg chg="add del mod">
          <ac:chgData name="Akuffo, Randy" userId="fe4d899c-3d7a-4436-8cef-a7141e114f72" providerId="ADAL" clId="{EEC41DCA-4A5C-46B3-AD01-82B630BAD892}" dt="2019-12-04T19:37:18.345" v="777" actId="931"/>
          <ac:spMkLst>
            <pc:docMk/>
            <pc:sldMk cId="3237362495" sldId="488"/>
            <ac:spMk id="18" creationId="{E15DFC1B-3CE9-42C6-BC57-673FCD53B070}"/>
          </ac:spMkLst>
        </pc:spChg>
        <pc:spChg chg="add del mod">
          <ac:chgData name="Akuffo, Randy" userId="fe4d899c-3d7a-4436-8cef-a7141e114f72" providerId="ADAL" clId="{EEC41DCA-4A5C-46B3-AD01-82B630BAD892}" dt="2019-12-04T20:15:57.737" v="956" actId="478"/>
          <ac:spMkLst>
            <pc:docMk/>
            <pc:sldMk cId="3237362495" sldId="488"/>
            <ac:spMk id="25" creationId="{C03D4989-5C93-49DC-BD81-DC9146BB45B6}"/>
          </ac:spMkLst>
        </pc:spChg>
        <pc:graphicFrameChg chg="add del mod">
          <ac:chgData name="Akuffo, Randy" userId="fe4d899c-3d7a-4436-8cef-a7141e114f72" providerId="ADAL" clId="{EEC41DCA-4A5C-46B3-AD01-82B630BAD892}" dt="2019-12-04T20:13:40.663" v="812" actId="478"/>
          <ac:graphicFrameMkLst>
            <pc:docMk/>
            <pc:sldMk cId="3237362495" sldId="488"/>
            <ac:graphicFrameMk id="21" creationId="{20CDC029-617A-47B8-85CF-B6D730E183E7}"/>
          </ac:graphicFrameMkLst>
        </pc:graphicFrameChg>
        <pc:graphicFrameChg chg="add mod">
          <ac:chgData name="Akuffo, Randy" userId="fe4d899c-3d7a-4436-8cef-a7141e114f72" providerId="ADAL" clId="{EEC41DCA-4A5C-46B3-AD01-82B630BAD892}" dt="2019-12-04T20:37:37.767" v="977" actId="1076"/>
          <ac:graphicFrameMkLst>
            <pc:docMk/>
            <pc:sldMk cId="3237362495" sldId="488"/>
            <ac:graphicFrameMk id="22" creationId="{D3F3CC93-C28C-4F40-8086-0F2DEB4FE5D7}"/>
          </ac:graphicFrameMkLst>
        </pc:graphicFrameChg>
        <pc:picChg chg="add del mod">
          <ac:chgData name="Akuffo, Randy" userId="fe4d899c-3d7a-4436-8cef-a7141e114f72" providerId="ADAL" clId="{EEC41DCA-4A5C-46B3-AD01-82B630BAD892}" dt="2019-12-04T18:35:46.122" v="614"/>
          <ac:picMkLst>
            <pc:docMk/>
            <pc:sldMk cId="3237362495" sldId="488"/>
            <ac:picMk id="2" creationId="{CBB8922A-00EB-465F-A1FD-B8836609F196}"/>
          </ac:picMkLst>
        </pc:picChg>
        <pc:picChg chg="add del mod">
          <ac:chgData name="Akuffo, Randy" userId="fe4d899c-3d7a-4436-8cef-a7141e114f72" providerId="ADAL" clId="{EEC41DCA-4A5C-46B3-AD01-82B630BAD892}" dt="2019-12-04T18:38:51.123" v="615"/>
          <ac:picMkLst>
            <pc:docMk/>
            <pc:sldMk cId="3237362495" sldId="488"/>
            <ac:picMk id="4" creationId="{77672939-A50F-4CFA-8710-8A3F503ED61A}"/>
          </ac:picMkLst>
        </pc:picChg>
        <pc:picChg chg="add del mod">
          <ac:chgData name="Akuffo, Randy" userId="fe4d899c-3d7a-4436-8cef-a7141e114f72" providerId="ADAL" clId="{EEC41DCA-4A5C-46B3-AD01-82B630BAD892}" dt="2019-12-04T19:21:15.070" v="641" actId="478"/>
          <ac:picMkLst>
            <pc:docMk/>
            <pc:sldMk cId="3237362495" sldId="488"/>
            <ac:picMk id="6" creationId="{FA66E81F-9909-4CD9-A80E-F406152508AE}"/>
          </ac:picMkLst>
        </pc:picChg>
        <pc:picChg chg="add del mod">
          <ac:chgData name="Akuffo, Randy" userId="fe4d899c-3d7a-4436-8cef-a7141e114f72" providerId="ADAL" clId="{EEC41DCA-4A5C-46B3-AD01-82B630BAD892}" dt="2019-12-04T19:36:15.949" v="765"/>
          <ac:picMkLst>
            <pc:docMk/>
            <pc:sldMk cId="3237362495" sldId="488"/>
            <ac:picMk id="14" creationId="{FCA2599F-3971-4670-9618-09E8D897628E}"/>
          </ac:picMkLst>
        </pc:picChg>
        <pc:picChg chg="add del mod">
          <ac:chgData name="Akuffo, Randy" userId="fe4d899c-3d7a-4436-8cef-a7141e114f72" providerId="ADAL" clId="{EEC41DCA-4A5C-46B3-AD01-82B630BAD892}" dt="2019-12-04T19:37:10.370" v="776" actId="478"/>
          <ac:picMkLst>
            <pc:docMk/>
            <pc:sldMk cId="3237362495" sldId="488"/>
            <ac:picMk id="17" creationId="{29EA4571-A07F-4BE0-875E-E2E8FFCE3F7A}"/>
          </ac:picMkLst>
        </pc:picChg>
        <pc:picChg chg="add mod">
          <ac:chgData name="Akuffo, Randy" userId="fe4d899c-3d7a-4436-8cef-a7141e114f72" providerId="ADAL" clId="{EEC41DCA-4A5C-46B3-AD01-82B630BAD892}" dt="2019-12-04T20:08:43.827" v="799" actId="14100"/>
          <ac:picMkLst>
            <pc:docMk/>
            <pc:sldMk cId="3237362495" sldId="488"/>
            <ac:picMk id="20" creationId="{64197BE6-150C-4B1F-88BA-1CA1917362E0}"/>
          </ac:picMkLst>
        </pc:picChg>
        <pc:picChg chg="del">
          <ac:chgData name="Akuffo, Randy" userId="fe4d899c-3d7a-4436-8cef-a7141e114f72" providerId="ADAL" clId="{EEC41DCA-4A5C-46B3-AD01-82B630BAD892}" dt="2019-12-04T19:34:33.508" v="713" actId="478"/>
          <ac:picMkLst>
            <pc:docMk/>
            <pc:sldMk cId="3237362495" sldId="488"/>
            <ac:picMk id="24" creationId="{AFB309F3-D286-47DC-A82B-4A4E86286EC5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2:35.554" v="658" actId="478"/>
        <pc:sldMkLst>
          <pc:docMk/>
          <pc:sldMk cId="448250786" sldId="492"/>
        </pc:sldMkLst>
        <pc:picChg chg="add del mod">
          <ac:chgData name="Akuffo, Randy" userId="fe4d899c-3d7a-4436-8cef-a7141e114f72" providerId="ADAL" clId="{EEC41DCA-4A5C-46B3-AD01-82B630BAD892}" dt="2019-12-04T19:22:35.554" v="658" actId="478"/>
          <ac:picMkLst>
            <pc:docMk/>
            <pc:sldMk cId="448250786" sldId="492"/>
            <ac:picMk id="3" creationId="{E77D3074-DC71-4882-B924-6A90D6CFE0EC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2:33.489" v="657" actId="478"/>
        <pc:sldMkLst>
          <pc:docMk/>
          <pc:sldMk cId="3093962015" sldId="494"/>
        </pc:sldMkLst>
        <pc:picChg chg="add del mod">
          <ac:chgData name="Akuffo, Randy" userId="fe4d899c-3d7a-4436-8cef-a7141e114f72" providerId="ADAL" clId="{EEC41DCA-4A5C-46B3-AD01-82B630BAD892}" dt="2019-12-04T19:22:33.489" v="657" actId="478"/>
          <ac:picMkLst>
            <pc:docMk/>
            <pc:sldMk cId="3093962015" sldId="494"/>
            <ac:picMk id="3" creationId="{BB1DF7FC-D73E-4B97-BC3D-54CD26BF9E59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1:39.446" v="651" actId="478"/>
        <pc:sldMkLst>
          <pc:docMk/>
          <pc:sldMk cId="2116196318" sldId="495"/>
        </pc:sldMkLst>
        <pc:picChg chg="add del mod">
          <ac:chgData name="Akuffo, Randy" userId="fe4d899c-3d7a-4436-8cef-a7141e114f72" providerId="ADAL" clId="{EEC41DCA-4A5C-46B3-AD01-82B630BAD892}" dt="2019-12-04T19:21:39.446" v="651" actId="478"/>
          <ac:picMkLst>
            <pc:docMk/>
            <pc:sldMk cId="2116196318" sldId="495"/>
            <ac:picMk id="2" creationId="{2EC1AA1E-BCF2-4D20-BE49-11D804E7B224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2:27.286" v="656" actId="14100"/>
        <pc:sldMkLst>
          <pc:docMk/>
          <pc:sldMk cId="2171876348" sldId="496"/>
        </pc:sldMkLst>
        <pc:spChg chg="mod">
          <ac:chgData name="Akuffo, Randy" userId="fe4d899c-3d7a-4436-8cef-a7141e114f72" providerId="ADAL" clId="{EEC41DCA-4A5C-46B3-AD01-82B630BAD892}" dt="2019-12-04T19:22:27.286" v="656" actId="14100"/>
          <ac:spMkLst>
            <pc:docMk/>
            <pc:sldMk cId="2171876348" sldId="496"/>
            <ac:spMk id="7" creationId="{D44F8EE9-10AE-41F8-83B1-6C21AB13198F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9" creationId="{FA077256-7E64-44C3-9510-0159BFBE5D77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0" creationId="{7923AFB9-3A01-4488-B4E3-9C86A830174A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1" creationId="{A2EAE80C-6663-4192-8C1D-4B284F32653D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2" creationId="{EEB88C62-E73D-4BD7-8F35-91B8D9AED351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3" creationId="{BA645B7F-71DE-46EA-B74D-E42B6A1D4749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4" creationId="{6A209381-C8BD-483B-952B-EB66760D2C9D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5" creationId="{9EF3E5C1-6BEB-4BB4-AB1F-79039D589FE1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6" creationId="{80781C4C-332E-4804-80F2-1E1566B52E37}"/>
          </ac:spMkLst>
        </pc:spChg>
        <pc:spChg chg="mod">
          <ac:chgData name="Akuffo, Randy" userId="fe4d899c-3d7a-4436-8cef-a7141e114f72" providerId="ADAL" clId="{EEC41DCA-4A5C-46B3-AD01-82B630BAD892}" dt="2019-12-04T19:22:18.748" v="654" actId="1076"/>
          <ac:spMkLst>
            <pc:docMk/>
            <pc:sldMk cId="2171876348" sldId="496"/>
            <ac:spMk id="17" creationId="{9F4A0D34-430A-4E1D-8F65-1247E60FED4B}"/>
          </ac:spMkLst>
        </pc:spChg>
        <pc:picChg chg="add del mod">
          <ac:chgData name="Akuffo, Randy" userId="fe4d899c-3d7a-4436-8cef-a7141e114f72" providerId="ADAL" clId="{EEC41DCA-4A5C-46B3-AD01-82B630BAD892}" dt="2019-12-04T19:21:42.271" v="652" actId="478"/>
          <ac:picMkLst>
            <pc:docMk/>
            <pc:sldMk cId="2171876348" sldId="496"/>
            <ac:picMk id="2" creationId="{796CF307-8F6B-4E4C-BFEA-84FE51D14C8D}"/>
          </ac:picMkLst>
        </pc:picChg>
        <pc:picChg chg="mod">
          <ac:chgData name="Akuffo, Randy" userId="fe4d899c-3d7a-4436-8cef-a7141e114f72" providerId="ADAL" clId="{EEC41DCA-4A5C-46B3-AD01-82B630BAD892}" dt="2019-12-04T19:22:18.748" v="654" actId="1076"/>
          <ac:picMkLst>
            <pc:docMk/>
            <pc:sldMk cId="2171876348" sldId="496"/>
            <ac:picMk id="18" creationId="{B77C5AD5-343D-44D5-87BA-7448A4151C51}"/>
          </ac:picMkLst>
        </pc:picChg>
        <pc:picChg chg="mod">
          <ac:chgData name="Akuffo, Randy" userId="fe4d899c-3d7a-4436-8cef-a7141e114f72" providerId="ADAL" clId="{EEC41DCA-4A5C-46B3-AD01-82B630BAD892}" dt="2019-12-04T19:22:18.748" v="654" actId="1076"/>
          <ac:picMkLst>
            <pc:docMk/>
            <pc:sldMk cId="2171876348" sldId="496"/>
            <ac:picMk id="19" creationId="{216DF0A9-021F-478A-8C1E-8C902AB6C453}"/>
          </ac:picMkLst>
        </pc:picChg>
        <pc:picChg chg="mod">
          <ac:chgData name="Akuffo, Randy" userId="fe4d899c-3d7a-4436-8cef-a7141e114f72" providerId="ADAL" clId="{EEC41DCA-4A5C-46B3-AD01-82B630BAD892}" dt="2019-12-04T19:22:18.748" v="654" actId="1076"/>
          <ac:picMkLst>
            <pc:docMk/>
            <pc:sldMk cId="2171876348" sldId="496"/>
            <ac:picMk id="20" creationId="{795CC8C9-CB61-420B-9273-AB5D7BD7B594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2:43.932" v="660" actId="1076"/>
        <pc:sldMkLst>
          <pc:docMk/>
          <pc:sldMk cId="2117853294" sldId="497"/>
        </pc:sldMkLst>
        <pc:spChg chg="mod">
          <ac:chgData name="Akuffo, Randy" userId="fe4d899c-3d7a-4436-8cef-a7141e114f72" providerId="ADAL" clId="{EEC41DCA-4A5C-46B3-AD01-82B630BAD892}" dt="2019-12-04T19:22:43.932" v="660" actId="1076"/>
          <ac:spMkLst>
            <pc:docMk/>
            <pc:sldMk cId="2117853294" sldId="497"/>
            <ac:spMk id="2" creationId="{00000000-0000-0000-0000-000000000000}"/>
          </ac:spMkLst>
        </pc:spChg>
        <pc:picChg chg="add del mod">
          <ac:chgData name="Akuffo, Randy" userId="fe4d899c-3d7a-4436-8cef-a7141e114f72" providerId="ADAL" clId="{EEC41DCA-4A5C-46B3-AD01-82B630BAD892}" dt="2019-12-04T19:22:37.576" v="659" actId="478"/>
          <ac:picMkLst>
            <pc:docMk/>
            <pc:sldMk cId="2117853294" sldId="497"/>
            <ac:picMk id="3" creationId="{E62BE160-044F-481D-97DB-AF001209A30C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20:48:16.970" v="1085" actId="1076"/>
        <pc:sldMkLst>
          <pc:docMk/>
          <pc:sldMk cId="1967773751" sldId="498"/>
        </pc:sldMkLst>
        <pc:spChg chg="del">
          <ac:chgData name="Akuffo, Randy" userId="fe4d899c-3d7a-4436-8cef-a7141e114f72" providerId="ADAL" clId="{EEC41DCA-4A5C-46B3-AD01-82B630BAD892}" dt="2019-12-04T20:45:11.847" v="985"/>
          <ac:spMkLst>
            <pc:docMk/>
            <pc:sldMk cId="1967773751" sldId="498"/>
            <ac:spMk id="5" creationId="{CEE0C3CD-2AF9-48E0-B5F6-2C3F3AC4ADBA}"/>
          </ac:spMkLst>
        </pc:spChg>
        <pc:spChg chg="del">
          <ac:chgData name="Akuffo, Randy" userId="fe4d899c-3d7a-4436-8cef-a7141e114f72" providerId="ADAL" clId="{EEC41DCA-4A5C-46B3-AD01-82B630BAD892}" dt="2019-12-04T20:45:11.847" v="985"/>
          <ac:spMkLst>
            <pc:docMk/>
            <pc:sldMk cId="1967773751" sldId="498"/>
            <ac:spMk id="6" creationId="{97E62F5D-0BE1-49C1-9C20-4822E9738226}"/>
          </ac:spMkLst>
        </pc:spChg>
        <pc:spChg chg="add del mod">
          <ac:chgData name="Akuffo, Randy" userId="fe4d899c-3d7a-4436-8cef-a7141e114f72" providerId="ADAL" clId="{EEC41DCA-4A5C-46B3-AD01-82B630BAD892}" dt="2019-12-04T20:45:19.613" v="986" actId="478"/>
          <ac:spMkLst>
            <pc:docMk/>
            <pc:sldMk cId="1967773751" sldId="498"/>
            <ac:spMk id="15" creationId="{ED798CCA-02AD-480F-9933-3DC5FD6A4FBF}"/>
          </ac:spMkLst>
        </pc:spChg>
        <pc:spChg chg="add del mod">
          <ac:chgData name="Akuffo, Randy" userId="fe4d899c-3d7a-4436-8cef-a7141e114f72" providerId="ADAL" clId="{EEC41DCA-4A5C-46B3-AD01-82B630BAD892}" dt="2019-12-04T20:45:22.079" v="987" actId="478"/>
          <ac:spMkLst>
            <pc:docMk/>
            <pc:sldMk cId="1967773751" sldId="498"/>
            <ac:spMk id="16" creationId="{BC7957EA-649C-4374-9672-BCC36E89CF61}"/>
          </ac:spMkLst>
        </pc:spChg>
        <pc:spChg chg="add mod ord">
          <ac:chgData name="Akuffo, Randy" userId="fe4d899c-3d7a-4436-8cef-a7141e114f72" providerId="ADAL" clId="{EEC41DCA-4A5C-46B3-AD01-82B630BAD892}" dt="2019-12-04T20:48:16.970" v="1085" actId="1076"/>
          <ac:spMkLst>
            <pc:docMk/>
            <pc:sldMk cId="1967773751" sldId="498"/>
            <ac:spMk id="17" creationId="{ED14CF77-FA93-4EB6-BC8E-CE54AF543C2A}"/>
          </ac:spMkLst>
        </pc:spChg>
        <pc:spChg chg="add mod ord">
          <ac:chgData name="Akuffo, Randy" userId="fe4d899c-3d7a-4436-8cef-a7141e114f72" providerId="ADAL" clId="{EEC41DCA-4A5C-46B3-AD01-82B630BAD892}" dt="2019-12-04T20:48:15.434" v="1082" actId="1076"/>
          <ac:spMkLst>
            <pc:docMk/>
            <pc:sldMk cId="1967773751" sldId="498"/>
            <ac:spMk id="18" creationId="{0F230748-C0AD-4017-9FBB-07F483EF84D0}"/>
          </ac:spMkLst>
        </pc:spChg>
        <pc:spChg chg="add del mod">
          <ac:chgData name="Akuffo, Randy" userId="fe4d899c-3d7a-4436-8cef-a7141e114f72" providerId="ADAL" clId="{EEC41DCA-4A5C-46B3-AD01-82B630BAD892}" dt="2019-12-04T20:48:15.817" v="1083" actId="478"/>
          <ac:spMkLst>
            <pc:docMk/>
            <pc:sldMk cId="1967773751" sldId="498"/>
            <ac:spMk id="19" creationId="{702FCA0F-3C21-4368-94C5-069A7BA98139}"/>
          </ac:spMkLst>
        </pc:spChg>
        <pc:graphicFrameChg chg="del">
          <ac:chgData name="Akuffo, Randy" userId="fe4d899c-3d7a-4436-8cef-a7141e114f72" providerId="ADAL" clId="{EEC41DCA-4A5C-46B3-AD01-82B630BAD892}" dt="2019-12-04T20:46:27.497" v="1047" actId="478"/>
          <ac:graphicFrameMkLst>
            <pc:docMk/>
            <pc:sldMk cId="1967773751" sldId="498"/>
            <ac:graphicFrameMk id="2" creationId="{7376E545-2236-4CFD-8FAE-2FD938D99F25}"/>
          </ac:graphicFrameMkLst>
        </pc:graphicFrameChg>
        <pc:graphicFrameChg chg="mod">
          <ac:chgData name="Akuffo, Randy" userId="fe4d899c-3d7a-4436-8cef-a7141e114f72" providerId="ADAL" clId="{EEC41DCA-4A5C-46B3-AD01-82B630BAD892}" dt="2019-12-04T20:45:34.038" v="990" actId="1076"/>
          <ac:graphicFrameMkLst>
            <pc:docMk/>
            <pc:sldMk cId="1967773751" sldId="498"/>
            <ac:graphicFrameMk id="4" creationId="{B0EBF38C-D54A-4FDF-8F48-C1E77E3470BB}"/>
          </ac:graphicFrameMkLst>
        </pc:graphicFrameChg>
        <pc:picChg chg="add del mod">
          <ac:chgData name="Akuffo, Randy" userId="fe4d899c-3d7a-4436-8cef-a7141e114f72" providerId="ADAL" clId="{EEC41DCA-4A5C-46B3-AD01-82B630BAD892}" dt="2019-12-04T18:38:51.123" v="615"/>
          <ac:picMkLst>
            <pc:docMk/>
            <pc:sldMk cId="1967773751" sldId="498"/>
            <ac:picMk id="3" creationId="{54EC2764-45AC-44DF-B65F-A6BAC06F780B}"/>
          </ac:picMkLst>
        </pc:picChg>
        <pc:picChg chg="add del mod">
          <ac:chgData name="Akuffo, Randy" userId="fe4d899c-3d7a-4436-8cef-a7141e114f72" providerId="ADAL" clId="{EEC41DCA-4A5C-46B3-AD01-82B630BAD892}" dt="2019-12-04T18:40:47.985" v="626" actId="478"/>
          <ac:picMkLst>
            <pc:docMk/>
            <pc:sldMk cId="1967773751" sldId="498"/>
            <ac:picMk id="7" creationId="{E33293EE-393B-4ABA-A1FE-8A7C8408D04A}"/>
          </ac:picMkLst>
        </pc:picChg>
        <pc:picChg chg="add del mod">
          <ac:chgData name="Akuffo, Randy" userId="fe4d899c-3d7a-4436-8cef-a7141e114f72" providerId="ADAL" clId="{EEC41DCA-4A5C-46B3-AD01-82B630BAD892}" dt="2019-12-04T18:45:00.899" v="629"/>
          <ac:picMkLst>
            <pc:docMk/>
            <pc:sldMk cId="1967773751" sldId="498"/>
            <ac:picMk id="8" creationId="{01187A40-7415-446F-8299-1237CF1BC066}"/>
          </ac:picMkLst>
        </pc:picChg>
        <pc:picChg chg="add del mod">
          <ac:chgData name="Akuffo, Randy" userId="fe4d899c-3d7a-4436-8cef-a7141e114f72" providerId="ADAL" clId="{EEC41DCA-4A5C-46B3-AD01-82B630BAD892}" dt="2019-12-04T18:49:22.150" v="632"/>
          <ac:picMkLst>
            <pc:docMk/>
            <pc:sldMk cId="1967773751" sldId="498"/>
            <ac:picMk id="9" creationId="{54BFCD3A-CC9A-47B3-854E-2C05F1B4E3EE}"/>
          </ac:picMkLst>
        </pc:picChg>
        <pc:picChg chg="add del mod">
          <ac:chgData name="Akuffo, Randy" userId="fe4d899c-3d7a-4436-8cef-a7141e114f72" providerId="ADAL" clId="{EEC41DCA-4A5C-46B3-AD01-82B630BAD892}" dt="2019-12-04T18:50:03.338" v="633"/>
          <ac:picMkLst>
            <pc:docMk/>
            <pc:sldMk cId="1967773751" sldId="498"/>
            <ac:picMk id="10" creationId="{99D29A23-EE57-470E-AAFD-13E056B3253C}"/>
          </ac:picMkLst>
        </pc:picChg>
        <pc:picChg chg="add del mod">
          <ac:chgData name="Akuffo, Randy" userId="fe4d899c-3d7a-4436-8cef-a7141e114f72" providerId="ADAL" clId="{EEC41DCA-4A5C-46B3-AD01-82B630BAD892}" dt="2019-12-04T18:50:10.164" v="634"/>
          <ac:picMkLst>
            <pc:docMk/>
            <pc:sldMk cId="1967773751" sldId="498"/>
            <ac:picMk id="11" creationId="{F32888EE-75F0-4201-95E4-27D0BBA0C62A}"/>
          </ac:picMkLst>
        </pc:picChg>
        <pc:picChg chg="add del mod">
          <ac:chgData name="Akuffo, Randy" userId="fe4d899c-3d7a-4436-8cef-a7141e114f72" providerId="ADAL" clId="{EEC41DCA-4A5C-46B3-AD01-82B630BAD892}" dt="2019-12-04T18:50:43.853" v="635"/>
          <ac:picMkLst>
            <pc:docMk/>
            <pc:sldMk cId="1967773751" sldId="498"/>
            <ac:picMk id="12" creationId="{2C8E4BEA-8F52-4A9E-9711-729D29010A9E}"/>
          </ac:picMkLst>
        </pc:picChg>
        <pc:picChg chg="add del mod">
          <ac:chgData name="Akuffo, Randy" userId="fe4d899c-3d7a-4436-8cef-a7141e114f72" providerId="ADAL" clId="{EEC41DCA-4A5C-46B3-AD01-82B630BAD892}" dt="2019-12-04T18:51:33.269" v="636"/>
          <ac:picMkLst>
            <pc:docMk/>
            <pc:sldMk cId="1967773751" sldId="498"/>
            <ac:picMk id="13" creationId="{7972ABC3-B0F2-40D0-9CBB-8AB09841DCFB}"/>
          </ac:picMkLst>
        </pc:picChg>
        <pc:picChg chg="add del mod">
          <ac:chgData name="Akuffo, Randy" userId="fe4d899c-3d7a-4436-8cef-a7141e114f72" providerId="ADAL" clId="{EEC41DCA-4A5C-46B3-AD01-82B630BAD892}" dt="2019-12-04T19:21:18.848" v="643" actId="478"/>
          <ac:picMkLst>
            <pc:docMk/>
            <pc:sldMk cId="1967773751" sldId="498"/>
            <ac:picMk id="14" creationId="{811DD6F7-245E-450E-AB0A-C5583466B121}"/>
          </ac:picMkLst>
        </pc:picChg>
      </pc:sldChg>
      <pc:sldChg chg="addSp delSp modSp add del modTransition delAnim">
        <pc:chgData name="Akuffo, Randy" userId="fe4d899c-3d7a-4436-8cef-a7141e114f72" providerId="ADAL" clId="{EEC41DCA-4A5C-46B3-AD01-82B630BAD892}" dt="2019-12-04T19:21:24.834" v="646" actId="478"/>
        <pc:sldMkLst>
          <pc:docMk/>
          <pc:sldMk cId="1080440206" sldId="499"/>
        </pc:sldMkLst>
        <pc:spChg chg="mod">
          <ac:chgData name="Akuffo, Randy" userId="fe4d899c-3d7a-4436-8cef-a7141e114f72" providerId="ADAL" clId="{EEC41DCA-4A5C-46B3-AD01-82B630BAD892}" dt="2019-12-04T16:43:21.775" v="571" actId="20577"/>
          <ac:spMkLst>
            <pc:docMk/>
            <pc:sldMk cId="1080440206" sldId="499"/>
            <ac:spMk id="6" creationId="{97E62F5D-0BE1-49C1-9C20-4822E9738226}"/>
          </ac:spMkLst>
        </pc:spChg>
        <pc:picChg chg="add del mod">
          <ac:chgData name="Akuffo, Randy" userId="fe4d899c-3d7a-4436-8cef-a7141e114f72" providerId="ADAL" clId="{EEC41DCA-4A5C-46B3-AD01-82B630BAD892}" dt="2019-12-04T16:44:45.912" v="574" actId="478"/>
          <ac:picMkLst>
            <pc:docMk/>
            <pc:sldMk cId="1080440206" sldId="499"/>
            <ac:picMk id="3" creationId="{60E95F19-5F1B-44B3-925D-3AA484D1EC47}"/>
          </ac:picMkLst>
        </pc:picChg>
        <pc:picChg chg="add del mod">
          <ac:chgData name="Akuffo, Randy" userId="fe4d899c-3d7a-4436-8cef-a7141e114f72" providerId="ADAL" clId="{EEC41DCA-4A5C-46B3-AD01-82B630BAD892}" dt="2019-12-04T19:21:24.834" v="646" actId="478"/>
          <ac:picMkLst>
            <pc:docMk/>
            <pc:sldMk cId="1080440206" sldId="499"/>
            <ac:picMk id="7" creationId="{769A741E-C843-4D83-B77C-1ABAD0E654A7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1:28.511" v="647" actId="478"/>
        <pc:sldMkLst>
          <pc:docMk/>
          <pc:sldMk cId="1513621391" sldId="500"/>
        </pc:sldMkLst>
        <pc:spChg chg="mod">
          <ac:chgData name="Akuffo, Randy" userId="fe4d899c-3d7a-4436-8cef-a7141e114f72" providerId="ADAL" clId="{EEC41DCA-4A5C-46B3-AD01-82B630BAD892}" dt="2019-12-04T16:55:24.766" v="588" actId="1076"/>
          <ac:spMkLst>
            <pc:docMk/>
            <pc:sldMk cId="1513621391" sldId="500"/>
            <ac:spMk id="5" creationId="{9BE4AC7C-4402-46DC-9B6B-490E0EFDC1DD}"/>
          </ac:spMkLst>
        </pc:spChg>
        <pc:spChg chg="mod">
          <ac:chgData name="Akuffo, Randy" userId="fe4d899c-3d7a-4436-8cef-a7141e114f72" providerId="ADAL" clId="{EEC41DCA-4A5C-46B3-AD01-82B630BAD892}" dt="2019-12-04T16:55:00.174" v="585" actId="1076"/>
          <ac:spMkLst>
            <pc:docMk/>
            <pc:sldMk cId="1513621391" sldId="500"/>
            <ac:spMk id="6" creationId="{EE12FF00-A8FC-49F2-92AD-87F9B4496849}"/>
          </ac:spMkLst>
        </pc:spChg>
        <pc:graphicFrameChg chg="mod">
          <ac:chgData name="Akuffo, Randy" userId="fe4d899c-3d7a-4436-8cef-a7141e114f72" providerId="ADAL" clId="{EEC41DCA-4A5C-46B3-AD01-82B630BAD892}" dt="2019-12-04T16:55:14.563" v="587"/>
          <ac:graphicFrameMkLst>
            <pc:docMk/>
            <pc:sldMk cId="1513621391" sldId="500"/>
            <ac:graphicFrameMk id="15" creationId="{670B39CD-B69D-4D19-91B6-45F1AC4B5C4A}"/>
          </ac:graphicFrameMkLst>
        </pc:graphicFrameChg>
        <pc:picChg chg="add del mod">
          <ac:chgData name="Akuffo, Randy" userId="fe4d899c-3d7a-4436-8cef-a7141e114f72" providerId="ADAL" clId="{EEC41DCA-4A5C-46B3-AD01-82B630BAD892}" dt="2019-12-04T16:44:48.971" v="575" actId="478"/>
          <ac:picMkLst>
            <pc:docMk/>
            <pc:sldMk cId="1513621391" sldId="500"/>
            <ac:picMk id="3" creationId="{A686F445-90D3-432F-A349-5A008F893877}"/>
          </ac:picMkLst>
        </pc:picChg>
        <pc:picChg chg="add del mod">
          <ac:chgData name="Akuffo, Randy" userId="fe4d899c-3d7a-4436-8cef-a7141e114f72" providerId="ADAL" clId="{EEC41DCA-4A5C-46B3-AD01-82B630BAD892}" dt="2019-12-04T19:21:28.511" v="647" actId="478"/>
          <ac:picMkLst>
            <pc:docMk/>
            <pc:sldMk cId="1513621391" sldId="500"/>
            <ac:picMk id="7" creationId="{56F3182E-D515-444F-B92C-A0E731D2BEC6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1:36.865" v="650" actId="478"/>
        <pc:sldMkLst>
          <pc:docMk/>
          <pc:sldMk cId="3159153248" sldId="503"/>
        </pc:sldMkLst>
        <pc:picChg chg="add del mod">
          <ac:chgData name="Akuffo, Randy" userId="fe4d899c-3d7a-4436-8cef-a7141e114f72" providerId="ADAL" clId="{EEC41DCA-4A5C-46B3-AD01-82B630BAD892}" dt="2019-12-04T19:21:36.865" v="650" actId="478"/>
          <ac:picMkLst>
            <pc:docMk/>
            <pc:sldMk cId="3159153248" sldId="503"/>
            <ac:picMk id="2" creationId="{988CBC36-9561-432A-B517-D8F73FE4E2AD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1:30.940" v="648" actId="478"/>
        <pc:sldMkLst>
          <pc:docMk/>
          <pc:sldMk cId="2342084786" sldId="505"/>
        </pc:sldMkLst>
        <pc:picChg chg="add del mod">
          <ac:chgData name="Akuffo, Randy" userId="fe4d899c-3d7a-4436-8cef-a7141e114f72" providerId="ADAL" clId="{EEC41DCA-4A5C-46B3-AD01-82B630BAD892}" dt="2019-12-04T19:21:30.940" v="648" actId="478"/>
          <ac:picMkLst>
            <pc:docMk/>
            <pc:sldMk cId="2342084786" sldId="505"/>
            <ac:picMk id="2" creationId="{6261F479-04C8-4469-80DD-D1B8EF8B2EAE}"/>
          </ac:picMkLst>
        </pc:picChg>
      </pc:sldChg>
      <pc:sldChg chg="addSp delSp modSp modTransition delAnim">
        <pc:chgData name="Akuffo, Randy" userId="fe4d899c-3d7a-4436-8cef-a7141e114f72" providerId="ADAL" clId="{EEC41DCA-4A5C-46B3-AD01-82B630BAD892}" dt="2019-12-04T19:21:33.441" v="649" actId="478"/>
        <pc:sldMkLst>
          <pc:docMk/>
          <pc:sldMk cId="140331364" sldId="506"/>
        </pc:sldMkLst>
        <pc:picChg chg="add del mod">
          <ac:chgData name="Akuffo, Randy" userId="fe4d899c-3d7a-4436-8cef-a7141e114f72" providerId="ADAL" clId="{EEC41DCA-4A5C-46B3-AD01-82B630BAD892}" dt="2019-12-04T19:21:33.441" v="649" actId="478"/>
          <ac:picMkLst>
            <pc:docMk/>
            <pc:sldMk cId="140331364" sldId="506"/>
            <ac:picMk id="3" creationId="{DB3A7ED0-03A1-4986-969D-6D17655AC857}"/>
          </ac:picMkLst>
        </pc:picChg>
      </pc:sldChg>
      <pc:sldChg chg="add del">
        <pc:chgData name="Akuffo, Randy" userId="fe4d899c-3d7a-4436-8cef-a7141e114f72" providerId="ADAL" clId="{EEC41DCA-4A5C-46B3-AD01-82B630BAD892}" dt="2019-12-04T20:44:47.664" v="983"/>
        <pc:sldMkLst>
          <pc:docMk/>
          <pc:sldMk cId="2925105849" sldId="507"/>
        </pc:sldMkLst>
      </pc:sldChg>
    </pc:docChg>
  </pc:docChgLst>
  <pc:docChgLst>
    <pc:chgData name="Akuffo, Randy" userId="fe4d899c-3d7a-4436-8cef-a7141e114f72" providerId="ADAL" clId="{3B5F81C4-0712-4AAC-8924-8DAB065F9090}"/>
    <pc:docChg chg="modSld">
      <pc:chgData name="Akuffo, Randy" userId="fe4d899c-3d7a-4436-8cef-a7141e114f72" providerId="ADAL" clId="{3B5F81C4-0712-4AAC-8924-8DAB065F9090}" dt="2019-12-04T20:52:51.185" v="17" actId="1076"/>
      <pc:docMkLst>
        <pc:docMk/>
      </pc:docMkLst>
      <pc:sldChg chg="modSp">
        <pc:chgData name="Akuffo, Randy" userId="fe4d899c-3d7a-4436-8cef-a7141e114f72" providerId="ADAL" clId="{3B5F81C4-0712-4AAC-8924-8DAB065F9090}" dt="2019-12-04T20:52:17.782" v="13" actId="20577"/>
        <pc:sldMkLst>
          <pc:docMk/>
          <pc:sldMk cId="3704091988" sldId="260"/>
        </pc:sldMkLst>
        <pc:spChg chg="mod">
          <ac:chgData name="Akuffo, Randy" userId="fe4d899c-3d7a-4436-8cef-a7141e114f72" providerId="ADAL" clId="{3B5F81C4-0712-4AAC-8924-8DAB065F9090}" dt="2019-12-04T20:52:17.782" v="13" actId="20577"/>
          <ac:spMkLst>
            <pc:docMk/>
            <pc:sldMk cId="3704091988" sldId="260"/>
            <ac:spMk id="6" creationId="{97E62F5D-0BE1-49C1-9C20-4822E9738226}"/>
          </ac:spMkLst>
        </pc:spChg>
      </pc:sldChg>
      <pc:sldChg chg="delSp modSp">
        <pc:chgData name="Akuffo, Randy" userId="fe4d899c-3d7a-4436-8cef-a7141e114f72" providerId="ADAL" clId="{3B5F81C4-0712-4AAC-8924-8DAB065F9090}" dt="2019-12-04T20:52:51.185" v="17" actId="1076"/>
        <pc:sldMkLst>
          <pc:docMk/>
          <pc:sldMk cId="1967773751" sldId="498"/>
        </pc:sldMkLst>
        <pc:spChg chg="mod">
          <ac:chgData name="Akuffo, Randy" userId="fe4d899c-3d7a-4436-8cef-a7141e114f72" providerId="ADAL" clId="{3B5F81C4-0712-4AAC-8924-8DAB065F9090}" dt="2019-12-04T20:52:51.185" v="17" actId="1076"/>
          <ac:spMkLst>
            <pc:docMk/>
            <pc:sldMk cId="1967773751" sldId="498"/>
            <ac:spMk id="18" creationId="{0F230748-C0AD-4017-9FBB-07F483EF84D0}"/>
          </ac:spMkLst>
        </pc:spChg>
        <pc:spChg chg="del">
          <ac:chgData name="Akuffo, Randy" userId="fe4d899c-3d7a-4436-8cef-a7141e114f72" providerId="ADAL" clId="{3B5F81C4-0712-4AAC-8924-8DAB065F9090}" dt="2019-12-04T20:49:18.504" v="0"/>
          <ac:spMkLst>
            <pc:docMk/>
            <pc:sldMk cId="1967773751" sldId="498"/>
            <ac:spMk id="19" creationId="{702FCA0F-3C21-4368-94C5-069A7BA98139}"/>
          </ac:spMkLst>
        </pc:spChg>
        <pc:graphicFrameChg chg="mod">
          <ac:chgData name="Akuffo, Randy" userId="fe4d899c-3d7a-4436-8cef-a7141e114f72" providerId="ADAL" clId="{3B5F81C4-0712-4AAC-8924-8DAB065F9090}" dt="2019-12-04T20:49:48.142" v="8" actId="14100"/>
          <ac:graphicFrameMkLst>
            <pc:docMk/>
            <pc:sldMk cId="1967773751" sldId="498"/>
            <ac:graphicFrameMk id="4" creationId="{B0EBF38C-D54A-4FDF-8F48-C1E77E3470BB}"/>
          </ac:graphicFrameMkLst>
        </pc:graphicFrameChg>
      </pc:sldChg>
    </pc:docChg>
  </pc:docChgLst>
  <pc:docChgLst>
    <pc:chgData name="Akuffo, Randy" userId="fe4d899c-3d7a-4436-8cef-a7141e114f72" providerId="ADAL" clId="{06A784DF-0D56-48E2-A564-FC39644084BA}"/>
    <pc:docChg chg="custSel addSld modSld">
      <pc:chgData name="Akuffo, Randy" userId="fe4d899c-3d7a-4436-8cef-a7141e114f72" providerId="ADAL" clId="{06A784DF-0D56-48E2-A564-FC39644084BA}" dt="2019-12-02T16:44:25.035" v="239"/>
      <pc:docMkLst>
        <pc:docMk/>
      </pc:docMkLst>
      <pc:sldChg chg="modSp">
        <pc:chgData name="Akuffo, Randy" userId="fe4d899c-3d7a-4436-8cef-a7141e114f72" providerId="ADAL" clId="{06A784DF-0D56-48E2-A564-FC39644084BA}" dt="2019-12-02T16:22:09.858" v="4" actId="20577"/>
        <pc:sldMkLst>
          <pc:docMk/>
          <pc:sldMk cId="528427121" sldId="256"/>
        </pc:sldMkLst>
        <pc:spChg chg="mod">
          <ac:chgData name="Akuffo, Randy" userId="fe4d899c-3d7a-4436-8cef-a7141e114f72" providerId="ADAL" clId="{06A784DF-0D56-48E2-A564-FC39644084BA}" dt="2019-12-02T16:22:09.858" v="4" actId="20577"/>
          <ac:spMkLst>
            <pc:docMk/>
            <pc:sldMk cId="528427121" sldId="256"/>
            <ac:spMk id="2" creationId="{00000000-0000-0000-0000-000000000000}"/>
          </ac:spMkLst>
        </pc:spChg>
      </pc:sldChg>
      <pc:sldChg chg="modNotesTx">
        <pc:chgData name="Akuffo, Randy" userId="fe4d899c-3d7a-4436-8cef-a7141e114f72" providerId="ADAL" clId="{06A784DF-0D56-48E2-A564-FC39644084BA}" dt="2019-12-02T16:25:22.175" v="30" actId="6549"/>
        <pc:sldMkLst>
          <pc:docMk/>
          <pc:sldMk cId="3704091988" sldId="260"/>
        </pc:sldMkLst>
      </pc:sldChg>
      <pc:sldChg chg="modSp modNotesTx">
        <pc:chgData name="Akuffo, Randy" userId="fe4d899c-3d7a-4436-8cef-a7141e114f72" providerId="ADAL" clId="{06A784DF-0D56-48E2-A564-FC39644084BA}" dt="2019-12-02T16:25:17.040" v="29" actId="20577"/>
        <pc:sldMkLst>
          <pc:docMk/>
          <pc:sldMk cId="4252234552" sldId="262"/>
        </pc:sldMkLst>
        <pc:spChg chg="mod">
          <ac:chgData name="Akuffo, Randy" userId="fe4d899c-3d7a-4436-8cef-a7141e114f72" providerId="ADAL" clId="{06A784DF-0D56-48E2-A564-FC39644084BA}" dt="2019-12-02T16:24:58.132" v="28" actId="20577"/>
          <ac:spMkLst>
            <pc:docMk/>
            <pc:sldMk cId="4252234552" sldId="262"/>
            <ac:spMk id="4" creationId="{B9936CB3-E8B5-4387-A17C-B19B90BDFAF5}"/>
          </ac:spMkLst>
        </pc:spChg>
      </pc:sldChg>
      <pc:sldChg chg="modSp">
        <pc:chgData name="Akuffo, Randy" userId="fe4d899c-3d7a-4436-8cef-a7141e114f72" providerId="ADAL" clId="{06A784DF-0D56-48E2-A564-FC39644084BA}" dt="2019-12-02T16:22:58.632" v="11" actId="20577"/>
        <pc:sldMkLst>
          <pc:docMk/>
          <pc:sldMk cId="3237362495" sldId="488"/>
        </pc:sldMkLst>
        <pc:spChg chg="mod">
          <ac:chgData name="Akuffo, Randy" userId="fe4d899c-3d7a-4436-8cef-a7141e114f72" providerId="ADAL" clId="{06A784DF-0D56-48E2-A564-FC39644084BA}" dt="2019-12-02T16:22:58.632" v="11" actId="20577"/>
          <ac:spMkLst>
            <pc:docMk/>
            <pc:sldMk cId="3237362495" sldId="488"/>
            <ac:spMk id="3" creationId="{EB90EF4B-5557-404D-AC23-93EA6D4610AE}"/>
          </ac:spMkLst>
        </pc:spChg>
      </pc:sldChg>
      <pc:sldChg chg="modNotesTx">
        <pc:chgData name="Akuffo, Randy" userId="fe4d899c-3d7a-4436-8cef-a7141e114f72" providerId="ADAL" clId="{06A784DF-0D56-48E2-A564-FC39644084BA}" dt="2019-12-02T16:25:45.645" v="33" actId="6549"/>
        <pc:sldMkLst>
          <pc:docMk/>
          <pc:sldMk cId="448250786" sldId="492"/>
        </pc:sldMkLst>
      </pc:sldChg>
      <pc:sldChg chg="addSp delSp modSp">
        <pc:chgData name="Akuffo, Randy" userId="fe4d899c-3d7a-4436-8cef-a7141e114f72" providerId="ADAL" clId="{06A784DF-0D56-48E2-A564-FC39644084BA}" dt="2019-12-02T16:44:25.035" v="239"/>
        <pc:sldMkLst>
          <pc:docMk/>
          <pc:sldMk cId="3093962015" sldId="494"/>
        </pc:sldMkLst>
        <pc:spChg chg="del mod">
          <ac:chgData name="Akuffo, Randy" userId="fe4d899c-3d7a-4436-8cef-a7141e114f72" providerId="ADAL" clId="{06A784DF-0D56-48E2-A564-FC39644084BA}" dt="2019-12-02T16:32:03.137" v="85"/>
          <ac:spMkLst>
            <pc:docMk/>
            <pc:sldMk cId="3093962015" sldId="494"/>
            <ac:spMk id="10" creationId="{7923AFB9-3A01-4488-B4E3-9C86A830174A}"/>
          </ac:spMkLst>
        </pc:spChg>
        <pc:spChg chg="del mod">
          <ac:chgData name="Akuffo, Randy" userId="fe4d899c-3d7a-4436-8cef-a7141e114f72" providerId="ADAL" clId="{06A784DF-0D56-48E2-A564-FC39644084BA}" dt="2019-12-02T16:44:25.035" v="239"/>
          <ac:spMkLst>
            <pc:docMk/>
            <pc:sldMk cId="3093962015" sldId="494"/>
            <ac:spMk id="12" creationId="{EEB88C62-E73D-4BD7-8F35-91B8D9AED351}"/>
          </ac:spMkLst>
        </pc:spChg>
        <pc:spChg chg="del">
          <ac:chgData name="Akuffo, Randy" userId="fe4d899c-3d7a-4436-8cef-a7141e114f72" providerId="ADAL" clId="{06A784DF-0D56-48E2-A564-FC39644084BA}" dt="2019-12-02T16:32:03.133" v="83" actId="478"/>
          <ac:spMkLst>
            <pc:docMk/>
            <pc:sldMk cId="3093962015" sldId="494"/>
            <ac:spMk id="15" creationId="{9EF3E5C1-6BEB-4BB4-AB1F-79039D589FE1}"/>
          </ac:spMkLst>
        </pc:spChg>
        <pc:spChg chg="del">
          <ac:chgData name="Akuffo, Randy" userId="fe4d899c-3d7a-4436-8cef-a7141e114f72" providerId="ADAL" clId="{06A784DF-0D56-48E2-A564-FC39644084BA}" dt="2019-12-02T16:32:05.473" v="88" actId="478"/>
          <ac:spMkLst>
            <pc:docMk/>
            <pc:sldMk cId="3093962015" sldId="494"/>
            <ac:spMk id="16" creationId="{80781C4C-332E-4804-80F2-1E1566B52E37}"/>
          </ac:spMkLst>
        </pc:spChg>
        <pc:graphicFrameChg chg="add mod">
          <ac:chgData name="Akuffo, Randy" userId="fe4d899c-3d7a-4436-8cef-a7141e114f72" providerId="ADAL" clId="{06A784DF-0D56-48E2-A564-FC39644084BA}" dt="2019-12-02T16:37:35.124" v="229" actId="404"/>
          <ac:graphicFrameMkLst>
            <pc:docMk/>
            <pc:sldMk cId="3093962015" sldId="494"/>
            <ac:graphicFrameMk id="2" creationId="{9CC8FEB8-205F-4CF5-B834-07DEC145ECB4}"/>
          </ac:graphicFrameMkLst>
        </pc:graphicFrameChg>
        <pc:graphicFrameChg chg="add mod">
          <ac:chgData name="Akuffo, Randy" userId="fe4d899c-3d7a-4436-8cef-a7141e114f72" providerId="ADAL" clId="{06A784DF-0D56-48E2-A564-FC39644084BA}" dt="2019-12-02T16:42:49.534" v="236" actId="14100"/>
          <ac:graphicFrameMkLst>
            <pc:docMk/>
            <pc:sldMk cId="3093962015" sldId="494"/>
            <ac:graphicFrameMk id="11" creationId="{CE913F1A-9941-444B-8EE1-AF4D2EFCB7F9}"/>
          </ac:graphicFrameMkLst>
        </pc:graphicFrameChg>
        <pc:picChg chg="del">
          <ac:chgData name="Akuffo, Randy" userId="fe4d899c-3d7a-4436-8cef-a7141e114f72" providerId="ADAL" clId="{06A784DF-0D56-48E2-A564-FC39644084BA}" dt="2019-12-02T16:32:03.897" v="86" actId="478"/>
          <ac:picMkLst>
            <pc:docMk/>
            <pc:sldMk cId="3093962015" sldId="494"/>
            <ac:picMk id="18" creationId="{B77C5AD5-343D-44D5-87BA-7448A4151C51}"/>
          </ac:picMkLst>
        </pc:picChg>
        <pc:picChg chg="del">
          <ac:chgData name="Akuffo, Randy" userId="fe4d899c-3d7a-4436-8cef-a7141e114f72" providerId="ADAL" clId="{06A784DF-0D56-48E2-A564-FC39644084BA}" dt="2019-12-02T16:32:04.766" v="87" actId="478"/>
          <ac:picMkLst>
            <pc:docMk/>
            <pc:sldMk cId="3093962015" sldId="494"/>
            <ac:picMk id="19" creationId="{216DF0A9-021F-478A-8C1E-8C902AB6C453}"/>
          </ac:picMkLst>
        </pc:picChg>
      </pc:sldChg>
      <pc:sldChg chg="modSp">
        <pc:chgData name="Akuffo, Randy" userId="fe4d899c-3d7a-4436-8cef-a7141e114f72" providerId="ADAL" clId="{06A784DF-0D56-48E2-A564-FC39644084BA}" dt="2019-12-02T16:30:40.137" v="53" actId="20577"/>
        <pc:sldMkLst>
          <pc:docMk/>
          <pc:sldMk cId="2116196318" sldId="495"/>
        </pc:sldMkLst>
        <pc:spChg chg="mod">
          <ac:chgData name="Akuffo, Randy" userId="fe4d899c-3d7a-4436-8cef-a7141e114f72" providerId="ADAL" clId="{06A784DF-0D56-48E2-A564-FC39644084BA}" dt="2019-12-02T16:30:40.137" v="53" actId="20577"/>
          <ac:spMkLst>
            <pc:docMk/>
            <pc:sldMk cId="2116196318" sldId="495"/>
            <ac:spMk id="10" creationId="{7923AFB9-3A01-4488-B4E3-9C86A830174A}"/>
          </ac:spMkLst>
        </pc:spChg>
      </pc:sldChg>
      <pc:sldChg chg="modSp">
        <pc:chgData name="Akuffo, Randy" userId="fe4d899c-3d7a-4436-8cef-a7141e114f72" providerId="ADAL" clId="{06A784DF-0D56-48E2-A564-FC39644084BA}" dt="2019-12-02T16:30:50.263" v="54" actId="20577"/>
        <pc:sldMkLst>
          <pc:docMk/>
          <pc:sldMk cId="2171876348" sldId="496"/>
        </pc:sldMkLst>
        <pc:spChg chg="mod">
          <ac:chgData name="Akuffo, Randy" userId="fe4d899c-3d7a-4436-8cef-a7141e114f72" providerId="ADAL" clId="{06A784DF-0D56-48E2-A564-FC39644084BA}" dt="2019-12-02T16:30:50.263" v="54" actId="20577"/>
          <ac:spMkLst>
            <pc:docMk/>
            <pc:sldMk cId="2171876348" sldId="496"/>
            <ac:spMk id="10" creationId="{7923AFB9-3A01-4488-B4E3-9C86A830174A}"/>
          </ac:spMkLst>
        </pc:spChg>
      </pc:sldChg>
      <pc:sldChg chg="modNotesTx">
        <pc:chgData name="Akuffo, Randy" userId="fe4d899c-3d7a-4436-8cef-a7141e114f72" providerId="ADAL" clId="{06A784DF-0D56-48E2-A564-FC39644084BA}" dt="2019-12-02T16:25:26.160" v="31" actId="6549"/>
        <pc:sldMkLst>
          <pc:docMk/>
          <pc:sldMk cId="1967773751" sldId="498"/>
        </pc:sldMkLst>
      </pc:sldChg>
      <pc:sldChg chg="modNotesTx">
        <pc:chgData name="Akuffo, Randy" userId="fe4d899c-3d7a-4436-8cef-a7141e114f72" providerId="ADAL" clId="{06A784DF-0D56-48E2-A564-FC39644084BA}" dt="2019-12-02T16:25:29.585" v="32" actId="6549"/>
        <pc:sldMkLst>
          <pc:docMk/>
          <pc:sldMk cId="1080440206" sldId="499"/>
        </pc:sldMkLst>
      </pc:sldChg>
      <pc:sldChg chg="addSp delSp modSp add">
        <pc:chgData name="Akuffo, Randy" userId="fe4d899c-3d7a-4436-8cef-a7141e114f72" providerId="ADAL" clId="{06A784DF-0D56-48E2-A564-FC39644084BA}" dt="2019-12-02T16:27:13.993" v="42" actId="14100"/>
        <pc:sldMkLst>
          <pc:docMk/>
          <pc:sldMk cId="2342084786" sldId="505"/>
        </pc:sldMkLst>
        <pc:spChg chg="del mod">
          <ac:chgData name="Akuffo, Randy" userId="fe4d899c-3d7a-4436-8cef-a7141e114f72" providerId="ADAL" clId="{06A784DF-0D56-48E2-A564-FC39644084BA}" dt="2019-12-02T16:26:12.180" v="38" actId="478"/>
          <ac:spMkLst>
            <pc:docMk/>
            <pc:sldMk cId="2342084786" sldId="505"/>
            <ac:spMk id="2" creationId="{6E36AA06-2513-4348-8B7E-E507D3FFA6DB}"/>
          </ac:spMkLst>
        </pc:spChg>
        <pc:spChg chg="add del mod">
          <ac:chgData name="Akuffo, Randy" userId="fe4d899c-3d7a-4436-8cef-a7141e114f72" providerId="ADAL" clId="{06A784DF-0D56-48E2-A564-FC39644084BA}" dt="2019-12-02T16:26:17.912" v="40" actId="478"/>
          <ac:spMkLst>
            <pc:docMk/>
            <pc:sldMk cId="2342084786" sldId="505"/>
            <ac:spMk id="4" creationId="{1E6CEE83-7C96-4C0B-9EF0-72346590AFC8}"/>
          </ac:spMkLst>
        </pc:spChg>
        <pc:spChg chg="add del mod">
          <ac:chgData name="Akuffo, Randy" userId="fe4d899c-3d7a-4436-8cef-a7141e114f72" providerId="ADAL" clId="{06A784DF-0D56-48E2-A564-FC39644084BA}" dt="2019-12-02T16:26:14.256" v="39" actId="478"/>
          <ac:spMkLst>
            <pc:docMk/>
            <pc:sldMk cId="2342084786" sldId="505"/>
            <ac:spMk id="7" creationId="{42925422-C636-4AF1-9A5D-4200640AC149}"/>
          </ac:spMkLst>
        </pc:spChg>
        <pc:picChg chg="del">
          <ac:chgData name="Akuffo, Randy" userId="fe4d899c-3d7a-4436-8cef-a7141e114f72" providerId="ADAL" clId="{06A784DF-0D56-48E2-A564-FC39644084BA}" dt="2019-12-02T16:26:04.856" v="35" actId="478"/>
          <ac:picMkLst>
            <pc:docMk/>
            <pc:sldMk cId="2342084786" sldId="505"/>
            <ac:picMk id="5" creationId="{73D12B3A-CF53-4F7E-9A42-55C275E80DF0}"/>
          </ac:picMkLst>
        </pc:picChg>
        <pc:picChg chg="add mod">
          <ac:chgData name="Akuffo, Randy" userId="fe4d899c-3d7a-4436-8cef-a7141e114f72" providerId="ADAL" clId="{06A784DF-0D56-48E2-A564-FC39644084BA}" dt="2019-12-02T16:27:13.993" v="42" actId="14100"/>
          <ac:picMkLst>
            <pc:docMk/>
            <pc:sldMk cId="2342084786" sldId="505"/>
            <ac:picMk id="8" creationId="{F25B5ED5-068F-4D84-A5F7-D7562A6DE2D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A6CFF1-1BAE-4F17-BD85-A1AEC0BD486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3ABA6F-FC3D-4061-B97F-D053FC2756CB}">
      <dgm:prSet phldrT="[Text]" phldr="1"/>
      <dgm:spPr>
        <a:solidFill>
          <a:srgbClr val="7AB800"/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66021753-DF8C-445A-A48C-919A9AEA4D6B}" type="parTrans" cxnId="{3DAFA0A0-66D0-4E57-86BE-DDCF52920242}">
      <dgm:prSet/>
      <dgm:spPr/>
      <dgm:t>
        <a:bodyPr/>
        <a:lstStyle/>
        <a:p>
          <a:endParaRPr lang="en-US"/>
        </a:p>
      </dgm:t>
    </dgm:pt>
    <dgm:pt modelId="{2F2E0EAC-DBBD-48C8-AD46-BDCC3BBEB9C8}" type="sibTrans" cxnId="{3DAFA0A0-66D0-4E57-86BE-DDCF52920242}">
      <dgm:prSet/>
      <dgm:spPr/>
      <dgm:t>
        <a:bodyPr/>
        <a:lstStyle/>
        <a:p>
          <a:endParaRPr lang="en-US"/>
        </a:p>
      </dgm:t>
    </dgm:pt>
    <dgm:pt modelId="{3F5A8AE2-533C-4283-9359-6FC896A762AA}">
      <dgm:prSet phldrT="[Text]"/>
      <dgm:spPr>
        <a:ln>
          <a:solidFill>
            <a:srgbClr val="66B613"/>
          </a:solidFill>
        </a:ln>
      </dgm:spPr>
      <dgm:t>
        <a:bodyPr/>
        <a:lstStyle/>
        <a:p>
          <a:r>
            <a:rPr lang="en-US" dirty="0"/>
            <a:t>Randy Akuffo</a:t>
          </a:r>
        </a:p>
      </dgm:t>
    </dgm:pt>
    <dgm:pt modelId="{D8E8853E-702F-4443-ACE6-C7671C3B4C13}" type="parTrans" cxnId="{70F029C8-B87C-4A31-A32F-0DE7134EC479}">
      <dgm:prSet/>
      <dgm:spPr/>
      <dgm:t>
        <a:bodyPr/>
        <a:lstStyle/>
        <a:p>
          <a:endParaRPr lang="en-US"/>
        </a:p>
      </dgm:t>
    </dgm:pt>
    <dgm:pt modelId="{ACA29349-2B00-4427-A386-BF393FE49E35}" type="sibTrans" cxnId="{70F029C8-B87C-4A31-A32F-0DE7134EC479}">
      <dgm:prSet/>
      <dgm:spPr/>
      <dgm:t>
        <a:bodyPr/>
        <a:lstStyle/>
        <a:p>
          <a:endParaRPr lang="en-US"/>
        </a:p>
      </dgm:t>
    </dgm:pt>
    <dgm:pt modelId="{1BDC43CC-CF2F-43AD-B610-4D46ECFBC75B}">
      <dgm:prSet phldrT="[Text]" phldr="1" custT="1"/>
      <dgm:spPr>
        <a:solidFill>
          <a:srgbClr val="7AB800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23495" tIns="23495" rIns="23495" bIns="23495" numCol="1" spcCol="1270" anchor="ctr" anchorCtr="0"/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>
            <a:solidFill>
              <a:srgbClr val="FFFFFF"/>
            </a:solidFill>
            <a:latin typeface="OpenSans"/>
            <a:ea typeface="OpenSans"/>
            <a:cs typeface="OpenSans"/>
          </a:endParaRPr>
        </a:p>
      </dgm:t>
    </dgm:pt>
    <dgm:pt modelId="{E036E101-4866-4E5D-A813-36D44A41B999}" type="parTrans" cxnId="{3AF84A14-729B-445E-935D-32646D5182BC}">
      <dgm:prSet/>
      <dgm:spPr/>
      <dgm:t>
        <a:bodyPr/>
        <a:lstStyle/>
        <a:p>
          <a:endParaRPr lang="en-US"/>
        </a:p>
      </dgm:t>
    </dgm:pt>
    <dgm:pt modelId="{08CECDDB-C20E-4C7B-89C6-3028B108EE5C}" type="sibTrans" cxnId="{3AF84A14-729B-445E-935D-32646D5182BC}">
      <dgm:prSet/>
      <dgm:spPr/>
      <dgm:t>
        <a:bodyPr/>
        <a:lstStyle/>
        <a:p>
          <a:endParaRPr lang="en-US"/>
        </a:p>
      </dgm:t>
    </dgm:pt>
    <dgm:pt modelId="{941D89AC-3704-4C0A-961D-7F5F8D4AB15B}">
      <dgm:prSet phldrT="[Text]"/>
      <dgm:spPr>
        <a:ln>
          <a:solidFill>
            <a:srgbClr val="7AB800"/>
          </a:solidFill>
        </a:ln>
      </dgm:spPr>
      <dgm:t>
        <a:bodyPr/>
        <a:lstStyle/>
        <a:p>
          <a:r>
            <a:rPr lang="en-US" dirty="0"/>
            <a:t>Information Technology	</a:t>
          </a:r>
        </a:p>
      </dgm:t>
    </dgm:pt>
    <dgm:pt modelId="{2E8662AB-02B6-480E-A15A-400CBB37DC3E}" type="parTrans" cxnId="{0B903CA9-D3A5-4750-88F8-FE6621124C5C}">
      <dgm:prSet/>
      <dgm:spPr/>
      <dgm:t>
        <a:bodyPr/>
        <a:lstStyle/>
        <a:p>
          <a:endParaRPr lang="en-US"/>
        </a:p>
      </dgm:t>
    </dgm:pt>
    <dgm:pt modelId="{51E0B9CF-7825-4A3D-A872-C80F441BCA8E}" type="sibTrans" cxnId="{0B903CA9-D3A5-4750-88F8-FE6621124C5C}">
      <dgm:prSet/>
      <dgm:spPr/>
      <dgm:t>
        <a:bodyPr/>
        <a:lstStyle/>
        <a:p>
          <a:endParaRPr lang="en-US"/>
        </a:p>
      </dgm:t>
    </dgm:pt>
    <dgm:pt modelId="{63DA23EA-EDA7-4075-B65C-AECBB6E630ED}">
      <dgm:prSet phldrT="[Text]"/>
      <dgm:spPr>
        <a:ln>
          <a:solidFill>
            <a:srgbClr val="7AB800"/>
          </a:solidFill>
        </a:ln>
      </dgm:spPr>
      <dgm:t>
        <a:bodyPr/>
        <a:lstStyle/>
        <a:p>
          <a:r>
            <a:rPr lang="en-US" dirty="0"/>
            <a:t>December 2019</a:t>
          </a:r>
        </a:p>
      </dgm:t>
    </dgm:pt>
    <dgm:pt modelId="{406A9225-858B-455A-A9BD-622B373F98EF}" type="parTrans" cxnId="{0CEE392A-04AE-435C-8D8E-F08B7AC3E546}">
      <dgm:prSet/>
      <dgm:spPr/>
      <dgm:t>
        <a:bodyPr/>
        <a:lstStyle/>
        <a:p>
          <a:endParaRPr lang="en-US"/>
        </a:p>
      </dgm:t>
    </dgm:pt>
    <dgm:pt modelId="{8E4A65E2-35D6-4E78-B7F0-336C1E16EF1F}" type="sibTrans" cxnId="{0CEE392A-04AE-435C-8D8E-F08B7AC3E546}">
      <dgm:prSet/>
      <dgm:spPr/>
      <dgm:t>
        <a:bodyPr/>
        <a:lstStyle/>
        <a:p>
          <a:endParaRPr lang="en-US"/>
        </a:p>
      </dgm:t>
    </dgm:pt>
    <dgm:pt modelId="{6CD59CDF-34CF-4FF5-804F-2928BF601E68}">
      <dgm:prSet phldrT="[Text]" phldr="1" custT="1"/>
      <dgm:spPr>
        <a:solidFill>
          <a:srgbClr val="7AB800"/>
        </a:solidFill>
        <a:ln w="25400" cap="flat" cmpd="sng" algn="ctr">
          <a:noFill/>
          <a:prstDash val="solid"/>
        </a:ln>
        <a:effectLst/>
      </dgm:spPr>
      <dgm:t>
        <a:bodyPr spcFirstLastPara="0" vert="horz" wrap="square" lIns="23495" tIns="23495" rIns="23495" bIns="23495" numCol="1" spcCol="1270" anchor="ctr" anchorCtr="0"/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>
            <a:solidFill>
              <a:srgbClr val="FFFFFF"/>
            </a:solidFill>
            <a:latin typeface="OpenSans"/>
            <a:ea typeface="OpenSans"/>
            <a:cs typeface="OpenSans"/>
          </a:endParaRPr>
        </a:p>
      </dgm:t>
    </dgm:pt>
    <dgm:pt modelId="{DF0637D4-5008-4F3B-99C3-B14E072A049B}" type="parTrans" cxnId="{2A479553-132A-4C72-981D-0CD6F5845972}">
      <dgm:prSet/>
      <dgm:spPr/>
      <dgm:t>
        <a:bodyPr/>
        <a:lstStyle/>
        <a:p>
          <a:endParaRPr lang="en-US"/>
        </a:p>
      </dgm:t>
    </dgm:pt>
    <dgm:pt modelId="{B7A4E513-B4C6-49E2-BBA7-24FA27BA8153}" type="sibTrans" cxnId="{2A479553-132A-4C72-981D-0CD6F5845972}">
      <dgm:prSet/>
      <dgm:spPr/>
      <dgm:t>
        <a:bodyPr/>
        <a:lstStyle/>
        <a:p>
          <a:endParaRPr lang="en-US"/>
        </a:p>
      </dgm:t>
    </dgm:pt>
    <dgm:pt modelId="{8E04279E-A8CC-41EB-A420-B013FB785DEF}">
      <dgm:prSet phldrT="[Text]"/>
      <dgm:spPr>
        <a:ln>
          <a:solidFill>
            <a:srgbClr val="7AB800"/>
          </a:solidFill>
        </a:ln>
      </dgm:spPr>
      <dgm:t>
        <a:bodyPr/>
        <a:lstStyle/>
        <a:p>
          <a:r>
            <a:rPr lang="en-US" dirty="0"/>
            <a:t>TIM/Premium Support Co-op</a:t>
          </a:r>
        </a:p>
      </dgm:t>
    </dgm:pt>
    <dgm:pt modelId="{D867A65C-A9C7-4DF8-A358-AFD80244BC4E}" type="parTrans" cxnId="{2CCD3F90-D29E-4272-AA58-6FC200268E9C}">
      <dgm:prSet/>
      <dgm:spPr/>
      <dgm:t>
        <a:bodyPr/>
        <a:lstStyle/>
        <a:p>
          <a:endParaRPr lang="en-US"/>
        </a:p>
      </dgm:t>
    </dgm:pt>
    <dgm:pt modelId="{0567AC3A-65CA-4BDA-A572-892B58DD05A0}" type="sibTrans" cxnId="{2CCD3F90-D29E-4272-AA58-6FC200268E9C}">
      <dgm:prSet/>
      <dgm:spPr/>
      <dgm:t>
        <a:bodyPr/>
        <a:lstStyle/>
        <a:p>
          <a:endParaRPr lang="en-US"/>
        </a:p>
      </dgm:t>
    </dgm:pt>
    <dgm:pt modelId="{9E893644-46A8-446D-81D7-AA790226D8CA}">
      <dgm:prSet phldrT="[Text]"/>
      <dgm:spPr>
        <a:ln>
          <a:solidFill>
            <a:srgbClr val="7AB800"/>
          </a:solidFill>
        </a:ln>
      </dgm:spPr>
      <dgm:t>
        <a:bodyPr/>
        <a:lstStyle/>
        <a:p>
          <a:r>
            <a:rPr lang="en-US" dirty="0"/>
            <a:t>Randy Suggs</a:t>
          </a:r>
        </a:p>
      </dgm:t>
    </dgm:pt>
    <dgm:pt modelId="{B5832625-8919-4A6F-AFE7-372D46FAD5F4}" type="parTrans" cxnId="{DBB2FC42-05FC-43B4-B80B-918F78E72C12}">
      <dgm:prSet/>
      <dgm:spPr/>
      <dgm:t>
        <a:bodyPr/>
        <a:lstStyle/>
        <a:p>
          <a:endParaRPr lang="en-US"/>
        </a:p>
      </dgm:t>
    </dgm:pt>
    <dgm:pt modelId="{D8ABD2B0-6D69-4023-B415-C52D6C4D49ED}" type="sibTrans" cxnId="{DBB2FC42-05FC-43B4-B80B-918F78E72C12}">
      <dgm:prSet/>
      <dgm:spPr/>
      <dgm:t>
        <a:bodyPr/>
        <a:lstStyle/>
        <a:p>
          <a:endParaRPr lang="en-US"/>
        </a:p>
      </dgm:t>
    </dgm:pt>
    <dgm:pt modelId="{A6EFE44F-9EF2-4905-A77A-171EE3D897B5}" type="pres">
      <dgm:prSet presAssocID="{CAA6CFF1-1BAE-4F17-BD85-A1AEC0BD486C}" presName="linearFlow" presStyleCnt="0">
        <dgm:presLayoutVars>
          <dgm:dir/>
          <dgm:animLvl val="lvl"/>
          <dgm:resizeHandles val="exact"/>
        </dgm:presLayoutVars>
      </dgm:prSet>
      <dgm:spPr/>
    </dgm:pt>
    <dgm:pt modelId="{A20B2CDF-B71A-4A53-8EEF-117CEC48DBF1}" type="pres">
      <dgm:prSet presAssocID="{DC3ABA6F-FC3D-4061-B97F-D053FC2756CB}" presName="composite" presStyleCnt="0"/>
      <dgm:spPr/>
    </dgm:pt>
    <dgm:pt modelId="{1B9BDC31-A926-4C53-BA8D-FEC7076445D5}" type="pres">
      <dgm:prSet presAssocID="{DC3ABA6F-FC3D-4061-B97F-D053FC2756C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C913297-0090-4CDE-9F74-C8E9EA1BA847}" type="pres">
      <dgm:prSet presAssocID="{DC3ABA6F-FC3D-4061-B97F-D053FC2756CB}" presName="descendantText" presStyleLbl="alignAcc1" presStyleIdx="0" presStyleCnt="3">
        <dgm:presLayoutVars>
          <dgm:bulletEnabled val="1"/>
        </dgm:presLayoutVars>
      </dgm:prSet>
      <dgm:spPr/>
    </dgm:pt>
    <dgm:pt modelId="{C7948CBB-B4AF-48FD-9441-F91EFEE5D288}" type="pres">
      <dgm:prSet presAssocID="{2F2E0EAC-DBBD-48C8-AD46-BDCC3BBEB9C8}" presName="sp" presStyleCnt="0"/>
      <dgm:spPr/>
    </dgm:pt>
    <dgm:pt modelId="{1BE9385D-23DB-4CC6-8830-E4D43479D93C}" type="pres">
      <dgm:prSet presAssocID="{1BDC43CC-CF2F-43AD-B610-4D46ECFBC75B}" presName="composite" presStyleCnt="0"/>
      <dgm:spPr/>
    </dgm:pt>
    <dgm:pt modelId="{D9C37AE1-8685-4E8C-A0B5-6BE1731E51CA}" type="pres">
      <dgm:prSet presAssocID="{1BDC43CC-CF2F-43AD-B610-4D46ECFBC75B}" presName="parentText" presStyleLbl="alignNode1" presStyleIdx="1" presStyleCnt="3">
        <dgm:presLayoutVars>
          <dgm:chMax val="1"/>
          <dgm:bulletEnabled val="1"/>
        </dgm:presLayoutVars>
      </dgm:prSet>
      <dgm:spPr>
        <a:xfrm rot="5400000">
          <a:off x="-284020" y="1989696"/>
          <a:ext cx="1893469" cy="1325428"/>
        </a:xfrm>
        <a:prstGeom prst="chevron">
          <a:avLst/>
        </a:prstGeom>
      </dgm:spPr>
    </dgm:pt>
    <dgm:pt modelId="{C2F00039-AC6F-4821-AE1D-44437452AF28}" type="pres">
      <dgm:prSet presAssocID="{1BDC43CC-CF2F-43AD-B610-4D46ECFBC75B}" presName="descendantText" presStyleLbl="alignAcc1" presStyleIdx="1" presStyleCnt="3">
        <dgm:presLayoutVars>
          <dgm:bulletEnabled val="1"/>
        </dgm:presLayoutVars>
      </dgm:prSet>
      <dgm:spPr/>
    </dgm:pt>
    <dgm:pt modelId="{FA2FA2F7-79B4-47BA-BC29-F5844C8B12F7}" type="pres">
      <dgm:prSet presAssocID="{08CECDDB-C20E-4C7B-89C6-3028B108EE5C}" presName="sp" presStyleCnt="0"/>
      <dgm:spPr/>
    </dgm:pt>
    <dgm:pt modelId="{2C7532B2-2C3E-407C-A6A4-875490332433}" type="pres">
      <dgm:prSet presAssocID="{6CD59CDF-34CF-4FF5-804F-2928BF601E68}" presName="composite" presStyleCnt="0"/>
      <dgm:spPr/>
    </dgm:pt>
    <dgm:pt modelId="{4E6BE122-CC41-4EFF-BC0D-EED7F7A3543D}" type="pres">
      <dgm:prSet presAssocID="{6CD59CDF-34CF-4FF5-804F-2928BF601E68}" presName="parentText" presStyleLbl="alignNode1" presStyleIdx="2" presStyleCnt="3">
        <dgm:presLayoutVars>
          <dgm:chMax val="1"/>
          <dgm:bulletEnabled val="1"/>
        </dgm:presLayoutVars>
      </dgm:prSet>
      <dgm:spPr>
        <a:xfrm rot="5400000">
          <a:off x="-284020" y="3691963"/>
          <a:ext cx="1893469" cy="1325428"/>
        </a:xfrm>
        <a:prstGeom prst="chevron">
          <a:avLst/>
        </a:prstGeom>
      </dgm:spPr>
    </dgm:pt>
    <dgm:pt modelId="{9771587A-32D2-4DD1-AD78-500250047B36}" type="pres">
      <dgm:prSet presAssocID="{6CD59CDF-34CF-4FF5-804F-2928BF601E68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B536D310-BF58-41F0-93BB-189A058927A9}" type="presOf" srcId="{8E04279E-A8CC-41EB-A420-B013FB785DEF}" destId="{9771587A-32D2-4DD1-AD78-500250047B36}" srcOrd="0" destOrd="0" presId="urn:microsoft.com/office/officeart/2005/8/layout/chevron2"/>
    <dgm:cxn modelId="{3AF84A14-729B-445E-935D-32646D5182BC}" srcId="{CAA6CFF1-1BAE-4F17-BD85-A1AEC0BD486C}" destId="{1BDC43CC-CF2F-43AD-B610-4D46ECFBC75B}" srcOrd="1" destOrd="0" parTransId="{E036E101-4866-4E5D-A813-36D44A41B999}" sibTransId="{08CECDDB-C20E-4C7B-89C6-3028B108EE5C}"/>
    <dgm:cxn modelId="{F879511E-9356-4A1E-BE2B-5C1619EA4DB6}" type="presOf" srcId="{DC3ABA6F-FC3D-4061-B97F-D053FC2756CB}" destId="{1B9BDC31-A926-4C53-BA8D-FEC7076445D5}" srcOrd="0" destOrd="0" presId="urn:microsoft.com/office/officeart/2005/8/layout/chevron2"/>
    <dgm:cxn modelId="{0CEE392A-04AE-435C-8D8E-F08B7AC3E546}" srcId="{1BDC43CC-CF2F-43AD-B610-4D46ECFBC75B}" destId="{63DA23EA-EDA7-4075-B65C-AECBB6E630ED}" srcOrd="1" destOrd="0" parTransId="{406A9225-858B-455A-A9BD-622B373F98EF}" sibTransId="{8E4A65E2-35D6-4E78-B7F0-336C1E16EF1F}"/>
    <dgm:cxn modelId="{35FC545C-413D-4571-9AAD-4BE9FA5E7A7E}" type="presOf" srcId="{63DA23EA-EDA7-4075-B65C-AECBB6E630ED}" destId="{C2F00039-AC6F-4821-AE1D-44437452AF28}" srcOrd="0" destOrd="1" presId="urn:microsoft.com/office/officeart/2005/8/layout/chevron2"/>
    <dgm:cxn modelId="{DBB2FC42-05FC-43B4-B80B-918F78E72C12}" srcId="{6CD59CDF-34CF-4FF5-804F-2928BF601E68}" destId="{9E893644-46A8-446D-81D7-AA790226D8CA}" srcOrd="1" destOrd="0" parTransId="{B5832625-8919-4A6F-AFE7-372D46FAD5F4}" sibTransId="{D8ABD2B0-6D69-4023-B415-C52D6C4D49ED}"/>
    <dgm:cxn modelId="{2A479553-132A-4C72-981D-0CD6F5845972}" srcId="{CAA6CFF1-1BAE-4F17-BD85-A1AEC0BD486C}" destId="{6CD59CDF-34CF-4FF5-804F-2928BF601E68}" srcOrd="2" destOrd="0" parTransId="{DF0637D4-5008-4F3B-99C3-B14E072A049B}" sibTransId="{B7A4E513-B4C6-49E2-BBA7-24FA27BA8153}"/>
    <dgm:cxn modelId="{2CCD3F90-D29E-4272-AA58-6FC200268E9C}" srcId="{6CD59CDF-34CF-4FF5-804F-2928BF601E68}" destId="{8E04279E-A8CC-41EB-A420-B013FB785DEF}" srcOrd="0" destOrd="0" parTransId="{D867A65C-A9C7-4DF8-A358-AFD80244BC4E}" sibTransId="{0567AC3A-65CA-4BDA-A572-892B58DD05A0}"/>
    <dgm:cxn modelId="{75A1479A-A6B1-4C1F-8D15-EA8D85ABCD7F}" type="presOf" srcId="{3F5A8AE2-533C-4283-9359-6FC896A762AA}" destId="{2C913297-0090-4CDE-9F74-C8E9EA1BA847}" srcOrd="0" destOrd="0" presId="urn:microsoft.com/office/officeart/2005/8/layout/chevron2"/>
    <dgm:cxn modelId="{3DAFA0A0-66D0-4E57-86BE-DDCF52920242}" srcId="{CAA6CFF1-1BAE-4F17-BD85-A1AEC0BD486C}" destId="{DC3ABA6F-FC3D-4061-B97F-D053FC2756CB}" srcOrd="0" destOrd="0" parTransId="{66021753-DF8C-445A-A48C-919A9AEA4D6B}" sibTransId="{2F2E0EAC-DBBD-48C8-AD46-BDCC3BBEB9C8}"/>
    <dgm:cxn modelId="{7EA68CA1-EF7E-4964-8188-237E863F4E4E}" type="presOf" srcId="{1BDC43CC-CF2F-43AD-B610-4D46ECFBC75B}" destId="{D9C37AE1-8685-4E8C-A0B5-6BE1731E51CA}" srcOrd="0" destOrd="0" presId="urn:microsoft.com/office/officeart/2005/8/layout/chevron2"/>
    <dgm:cxn modelId="{0B903CA9-D3A5-4750-88F8-FE6621124C5C}" srcId="{1BDC43CC-CF2F-43AD-B610-4D46ECFBC75B}" destId="{941D89AC-3704-4C0A-961D-7F5F8D4AB15B}" srcOrd="0" destOrd="0" parTransId="{2E8662AB-02B6-480E-A15A-400CBB37DC3E}" sibTransId="{51E0B9CF-7825-4A3D-A872-C80F441BCA8E}"/>
    <dgm:cxn modelId="{4C8B5DAB-0069-4144-A9EF-50C138346BB5}" type="presOf" srcId="{CAA6CFF1-1BAE-4F17-BD85-A1AEC0BD486C}" destId="{A6EFE44F-9EF2-4905-A77A-171EE3D897B5}" srcOrd="0" destOrd="0" presId="urn:microsoft.com/office/officeart/2005/8/layout/chevron2"/>
    <dgm:cxn modelId="{EC7034BC-DD33-4ED5-A488-E1F8D3F601D4}" type="presOf" srcId="{6CD59CDF-34CF-4FF5-804F-2928BF601E68}" destId="{4E6BE122-CC41-4EFF-BC0D-EED7F7A3543D}" srcOrd="0" destOrd="0" presId="urn:microsoft.com/office/officeart/2005/8/layout/chevron2"/>
    <dgm:cxn modelId="{70F029C8-B87C-4A31-A32F-0DE7134EC479}" srcId="{DC3ABA6F-FC3D-4061-B97F-D053FC2756CB}" destId="{3F5A8AE2-533C-4283-9359-6FC896A762AA}" srcOrd="0" destOrd="0" parTransId="{D8E8853E-702F-4443-ACE6-C7671C3B4C13}" sibTransId="{ACA29349-2B00-4427-A386-BF393FE49E35}"/>
    <dgm:cxn modelId="{FCD16BEA-94E0-4AF4-BF5F-7147FE594F47}" type="presOf" srcId="{9E893644-46A8-446D-81D7-AA790226D8CA}" destId="{9771587A-32D2-4DD1-AD78-500250047B36}" srcOrd="0" destOrd="1" presId="urn:microsoft.com/office/officeart/2005/8/layout/chevron2"/>
    <dgm:cxn modelId="{E0E55BF4-09BE-4E76-8F2E-6F5038B7A958}" type="presOf" srcId="{941D89AC-3704-4C0A-961D-7F5F8D4AB15B}" destId="{C2F00039-AC6F-4821-AE1D-44437452AF28}" srcOrd="0" destOrd="0" presId="urn:microsoft.com/office/officeart/2005/8/layout/chevron2"/>
    <dgm:cxn modelId="{F67F84EE-AC2E-43C7-A526-14291B726948}" type="presParOf" srcId="{A6EFE44F-9EF2-4905-A77A-171EE3D897B5}" destId="{A20B2CDF-B71A-4A53-8EEF-117CEC48DBF1}" srcOrd="0" destOrd="0" presId="urn:microsoft.com/office/officeart/2005/8/layout/chevron2"/>
    <dgm:cxn modelId="{1FF4F0B9-7ACC-4C54-8827-16FC79CF5CCA}" type="presParOf" srcId="{A20B2CDF-B71A-4A53-8EEF-117CEC48DBF1}" destId="{1B9BDC31-A926-4C53-BA8D-FEC7076445D5}" srcOrd="0" destOrd="0" presId="urn:microsoft.com/office/officeart/2005/8/layout/chevron2"/>
    <dgm:cxn modelId="{FE59DCB4-EFB0-4F9A-BB00-AA133F79D76B}" type="presParOf" srcId="{A20B2CDF-B71A-4A53-8EEF-117CEC48DBF1}" destId="{2C913297-0090-4CDE-9F74-C8E9EA1BA847}" srcOrd="1" destOrd="0" presId="urn:microsoft.com/office/officeart/2005/8/layout/chevron2"/>
    <dgm:cxn modelId="{DF67A49C-8963-469A-9D70-EE00697066CD}" type="presParOf" srcId="{A6EFE44F-9EF2-4905-A77A-171EE3D897B5}" destId="{C7948CBB-B4AF-48FD-9441-F91EFEE5D288}" srcOrd="1" destOrd="0" presId="urn:microsoft.com/office/officeart/2005/8/layout/chevron2"/>
    <dgm:cxn modelId="{42FBC361-84BE-4269-AB7D-F3998427B130}" type="presParOf" srcId="{A6EFE44F-9EF2-4905-A77A-171EE3D897B5}" destId="{1BE9385D-23DB-4CC6-8830-E4D43479D93C}" srcOrd="2" destOrd="0" presId="urn:microsoft.com/office/officeart/2005/8/layout/chevron2"/>
    <dgm:cxn modelId="{24A7B42E-CAF8-45CE-8579-0967DCE1E03B}" type="presParOf" srcId="{1BE9385D-23DB-4CC6-8830-E4D43479D93C}" destId="{D9C37AE1-8685-4E8C-A0B5-6BE1731E51CA}" srcOrd="0" destOrd="0" presId="urn:microsoft.com/office/officeart/2005/8/layout/chevron2"/>
    <dgm:cxn modelId="{564E76CE-B914-4578-A3B7-D04D4CA56FFA}" type="presParOf" srcId="{1BE9385D-23DB-4CC6-8830-E4D43479D93C}" destId="{C2F00039-AC6F-4821-AE1D-44437452AF28}" srcOrd="1" destOrd="0" presId="urn:microsoft.com/office/officeart/2005/8/layout/chevron2"/>
    <dgm:cxn modelId="{6A37286A-A914-4FEC-880F-679392A40400}" type="presParOf" srcId="{A6EFE44F-9EF2-4905-A77A-171EE3D897B5}" destId="{FA2FA2F7-79B4-47BA-BC29-F5844C8B12F7}" srcOrd="3" destOrd="0" presId="urn:microsoft.com/office/officeart/2005/8/layout/chevron2"/>
    <dgm:cxn modelId="{B2246C26-905B-4B36-869C-47CAEDC73030}" type="presParOf" srcId="{A6EFE44F-9EF2-4905-A77A-171EE3D897B5}" destId="{2C7532B2-2C3E-407C-A6A4-875490332433}" srcOrd="4" destOrd="0" presId="urn:microsoft.com/office/officeart/2005/8/layout/chevron2"/>
    <dgm:cxn modelId="{ED35304F-E1B2-42A6-8F18-16D49FEAA6C4}" type="presParOf" srcId="{2C7532B2-2C3E-407C-A6A4-875490332433}" destId="{4E6BE122-CC41-4EFF-BC0D-EED7F7A3543D}" srcOrd="0" destOrd="0" presId="urn:microsoft.com/office/officeart/2005/8/layout/chevron2"/>
    <dgm:cxn modelId="{28209BBA-3D60-44FF-9F90-4D98755C3DE0}" type="presParOf" srcId="{2C7532B2-2C3E-407C-A6A4-875490332433}" destId="{9771587A-32D2-4DD1-AD78-500250047B3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896947-8F23-4ECD-AE1D-D23816A7306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D0446-3F6D-4844-BCDD-55F88A85AB6E}" type="pres">
      <dgm:prSet presAssocID="{BA896947-8F23-4ECD-AE1D-D23816A73063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BBA06A87-BF71-4FA6-8634-9664C091C983}" type="presOf" srcId="{BA896947-8F23-4ECD-AE1D-D23816A73063}" destId="{A33D0446-3F6D-4844-BCDD-55F88A85AB6E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95C5C-91E1-4193-AFFE-26299D5A9C55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5AFA43AB-7F93-40ED-8E43-5C11CF4F67DF}">
      <dgm:prSet phldrT="[Text]"/>
      <dgm:spPr>
        <a:solidFill>
          <a:srgbClr val="FF3300"/>
        </a:solidFill>
      </dgm:spPr>
      <dgm:t>
        <a:bodyPr/>
        <a:lstStyle/>
        <a:p>
          <a:r>
            <a:rPr lang="en-US"/>
            <a:t>Summer</a:t>
          </a:r>
        </a:p>
      </dgm:t>
    </dgm:pt>
    <dgm:pt modelId="{7A952032-D445-41C1-9398-4B76D4D33C04}" type="parTrans" cxnId="{44D1C53B-8B08-4B1F-A0E2-07823E4AEDA1}">
      <dgm:prSet/>
      <dgm:spPr/>
      <dgm:t>
        <a:bodyPr/>
        <a:lstStyle/>
        <a:p>
          <a:endParaRPr lang="en-US"/>
        </a:p>
      </dgm:t>
    </dgm:pt>
    <dgm:pt modelId="{35BF2226-13E3-4A29-B9C3-F299D8842C8C}" type="sibTrans" cxnId="{44D1C53B-8B08-4B1F-A0E2-07823E4AEDA1}">
      <dgm:prSet/>
      <dgm:spPr/>
      <dgm:t>
        <a:bodyPr/>
        <a:lstStyle/>
        <a:p>
          <a:endParaRPr lang="en-US"/>
        </a:p>
      </dgm:t>
    </dgm:pt>
    <dgm:pt modelId="{CB21BA58-1447-4515-9B7A-2492940107CE}">
      <dgm:prSet phldrT="[Text]"/>
      <dgm:spPr>
        <a:solidFill>
          <a:srgbClr val="FF3300"/>
        </a:solidFill>
      </dgm:spPr>
      <dgm:t>
        <a:bodyPr/>
        <a:lstStyle/>
        <a:p>
          <a:r>
            <a:rPr lang="en-US"/>
            <a:t>Fall</a:t>
          </a:r>
        </a:p>
      </dgm:t>
    </dgm:pt>
    <dgm:pt modelId="{1EBB47F1-5F36-4D86-B265-DE4F17067240}" type="parTrans" cxnId="{EE189CDB-0196-4DFC-8239-23CB5A2B96AB}">
      <dgm:prSet/>
      <dgm:spPr/>
      <dgm:t>
        <a:bodyPr/>
        <a:lstStyle/>
        <a:p>
          <a:endParaRPr lang="en-US"/>
        </a:p>
      </dgm:t>
    </dgm:pt>
    <dgm:pt modelId="{D8C40FC9-FB9D-49CD-A366-8503D0FBB9B8}" type="sibTrans" cxnId="{EE189CDB-0196-4DFC-8239-23CB5A2B96AB}">
      <dgm:prSet/>
      <dgm:spPr/>
      <dgm:t>
        <a:bodyPr/>
        <a:lstStyle/>
        <a:p>
          <a:endParaRPr lang="en-US"/>
        </a:p>
      </dgm:t>
    </dgm:pt>
    <dgm:pt modelId="{E8DDC1B7-F36A-4EBE-B656-72ED36F9C6FF}">
      <dgm:prSet phldrT="[Text]"/>
      <dgm:spPr/>
      <dgm:t>
        <a:bodyPr/>
        <a:lstStyle/>
        <a:p>
          <a:r>
            <a:rPr lang="en-US"/>
            <a:t>Spring</a:t>
          </a:r>
        </a:p>
      </dgm:t>
    </dgm:pt>
    <dgm:pt modelId="{F895204A-7D09-4AEF-889F-5695CBBC723C}" type="parTrans" cxnId="{FC5B244A-2DD2-4A9E-889E-21B26A4B3729}">
      <dgm:prSet/>
      <dgm:spPr/>
      <dgm:t>
        <a:bodyPr/>
        <a:lstStyle/>
        <a:p>
          <a:endParaRPr lang="en-US"/>
        </a:p>
      </dgm:t>
    </dgm:pt>
    <dgm:pt modelId="{BDD61B43-7767-4375-8089-E6C48A1EB792}" type="sibTrans" cxnId="{FC5B244A-2DD2-4A9E-889E-21B26A4B3729}">
      <dgm:prSet/>
      <dgm:spPr/>
      <dgm:t>
        <a:bodyPr/>
        <a:lstStyle/>
        <a:p>
          <a:endParaRPr lang="en-US"/>
        </a:p>
      </dgm:t>
    </dgm:pt>
    <dgm:pt modelId="{4A99F45D-F0BE-4F24-8D77-6B0F5CB4601D}" type="pres">
      <dgm:prSet presAssocID="{EA595C5C-91E1-4193-AFFE-26299D5A9C55}" presName="compositeShape" presStyleCnt="0">
        <dgm:presLayoutVars>
          <dgm:chMax val="7"/>
          <dgm:dir/>
          <dgm:resizeHandles val="exact"/>
        </dgm:presLayoutVars>
      </dgm:prSet>
      <dgm:spPr/>
    </dgm:pt>
    <dgm:pt modelId="{C05E38D8-D7CF-4268-A7E5-396674945478}" type="pres">
      <dgm:prSet presAssocID="{EA595C5C-91E1-4193-AFFE-26299D5A9C55}" presName="wedge1" presStyleLbl="node1" presStyleIdx="0" presStyleCnt="3" custLinFactNeighborX="4012" custLinFactNeighborY="7922"/>
      <dgm:spPr/>
    </dgm:pt>
    <dgm:pt modelId="{C4715B23-930B-422F-9B40-2346ABBDB8DB}" type="pres">
      <dgm:prSet presAssocID="{EA595C5C-91E1-4193-AFFE-26299D5A9C5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A508E22-8E86-421E-9F44-DBD84F2D62EF}" type="pres">
      <dgm:prSet presAssocID="{EA595C5C-91E1-4193-AFFE-26299D5A9C55}" presName="wedge2" presStyleLbl="node1" presStyleIdx="1" presStyleCnt="3" custLinFactNeighborX="8703" custLinFactNeighborY="5641"/>
      <dgm:spPr/>
    </dgm:pt>
    <dgm:pt modelId="{5E4F5297-F239-4661-8B24-C56AD4DDC919}" type="pres">
      <dgm:prSet presAssocID="{EA595C5C-91E1-4193-AFFE-26299D5A9C5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D9A7FDF-D7ED-4EC4-82B9-01789FAD04A9}" type="pres">
      <dgm:prSet presAssocID="{EA595C5C-91E1-4193-AFFE-26299D5A9C55}" presName="wedge3" presStyleLbl="node1" presStyleIdx="2" presStyleCnt="3" custScaleX="121151" custScaleY="118360" custLinFactNeighborX="6151" custLinFactNeighborY="1880"/>
      <dgm:spPr/>
    </dgm:pt>
    <dgm:pt modelId="{2C87B0BF-786A-4A1C-8974-913BFA3E8617}" type="pres">
      <dgm:prSet presAssocID="{EA595C5C-91E1-4193-AFFE-26299D5A9C5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4D1C53B-8B08-4B1F-A0E2-07823E4AEDA1}" srcId="{EA595C5C-91E1-4193-AFFE-26299D5A9C55}" destId="{5AFA43AB-7F93-40ED-8E43-5C11CF4F67DF}" srcOrd="0" destOrd="0" parTransId="{7A952032-D445-41C1-9398-4B76D4D33C04}" sibTransId="{35BF2226-13E3-4A29-B9C3-F299D8842C8C}"/>
    <dgm:cxn modelId="{FC5B244A-2DD2-4A9E-889E-21B26A4B3729}" srcId="{EA595C5C-91E1-4193-AFFE-26299D5A9C55}" destId="{E8DDC1B7-F36A-4EBE-B656-72ED36F9C6FF}" srcOrd="2" destOrd="0" parTransId="{F895204A-7D09-4AEF-889F-5695CBBC723C}" sibTransId="{BDD61B43-7767-4375-8089-E6C48A1EB792}"/>
    <dgm:cxn modelId="{5DF4C781-3582-47BC-9D59-617FA7CD7BF5}" type="presOf" srcId="{5AFA43AB-7F93-40ED-8E43-5C11CF4F67DF}" destId="{C4715B23-930B-422F-9B40-2346ABBDB8DB}" srcOrd="1" destOrd="0" presId="urn:microsoft.com/office/officeart/2005/8/layout/chart3"/>
    <dgm:cxn modelId="{978875C1-736D-4D12-A93E-B35669285F6B}" type="presOf" srcId="{E8DDC1B7-F36A-4EBE-B656-72ED36F9C6FF}" destId="{2C87B0BF-786A-4A1C-8974-913BFA3E8617}" srcOrd="1" destOrd="0" presId="urn:microsoft.com/office/officeart/2005/8/layout/chart3"/>
    <dgm:cxn modelId="{EE189CDB-0196-4DFC-8239-23CB5A2B96AB}" srcId="{EA595C5C-91E1-4193-AFFE-26299D5A9C55}" destId="{CB21BA58-1447-4515-9B7A-2492940107CE}" srcOrd="1" destOrd="0" parTransId="{1EBB47F1-5F36-4D86-B265-DE4F17067240}" sibTransId="{D8C40FC9-FB9D-49CD-A366-8503D0FBB9B8}"/>
    <dgm:cxn modelId="{5987E0E6-5CA4-4CA7-8ED9-A2DB93CC2292}" type="presOf" srcId="{5AFA43AB-7F93-40ED-8E43-5C11CF4F67DF}" destId="{C05E38D8-D7CF-4268-A7E5-396674945478}" srcOrd="0" destOrd="0" presId="urn:microsoft.com/office/officeart/2005/8/layout/chart3"/>
    <dgm:cxn modelId="{4894F5F0-0E35-46EF-9E73-E13A38CCD24F}" type="presOf" srcId="{EA595C5C-91E1-4193-AFFE-26299D5A9C55}" destId="{4A99F45D-F0BE-4F24-8D77-6B0F5CB4601D}" srcOrd="0" destOrd="0" presId="urn:microsoft.com/office/officeart/2005/8/layout/chart3"/>
    <dgm:cxn modelId="{E18685F5-74F8-4635-93DE-771C1967CB93}" type="presOf" srcId="{CB21BA58-1447-4515-9B7A-2492940107CE}" destId="{5E4F5297-F239-4661-8B24-C56AD4DDC919}" srcOrd="1" destOrd="0" presId="urn:microsoft.com/office/officeart/2005/8/layout/chart3"/>
    <dgm:cxn modelId="{0FBD12FE-B72C-42F9-B487-B5D0314CD715}" type="presOf" srcId="{CB21BA58-1447-4515-9B7A-2492940107CE}" destId="{7A508E22-8E86-421E-9F44-DBD84F2D62EF}" srcOrd="0" destOrd="0" presId="urn:microsoft.com/office/officeart/2005/8/layout/chart3"/>
    <dgm:cxn modelId="{841A46FE-4541-4807-B8F8-FF6320E177ED}" type="presOf" srcId="{E8DDC1B7-F36A-4EBE-B656-72ED36F9C6FF}" destId="{8D9A7FDF-D7ED-4EC4-82B9-01789FAD04A9}" srcOrd="0" destOrd="0" presId="urn:microsoft.com/office/officeart/2005/8/layout/chart3"/>
    <dgm:cxn modelId="{82907B2E-45F1-49AD-BDF0-7D598CE718DE}" type="presParOf" srcId="{4A99F45D-F0BE-4F24-8D77-6B0F5CB4601D}" destId="{C05E38D8-D7CF-4268-A7E5-396674945478}" srcOrd="0" destOrd="0" presId="urn:microsoft.com/office/officeart/2005/8/layout/chart3"/>
    <dgm:cxn modelId="{272B8A53-3A70-43A9-A450-5E6C3A115211}" type="presParOf" srcId="{4A99F45D-F0BE-4F24-8D77-6B0F5CB4601D}" destId="{C4715B23-930B-422F-9B40-2346ABBDB8DB}" srcOrd="1" destOrd="0" presId="urn:microsoft.com/office/officeart/2005/8/layout/chart3"/>
    <dgm:cxn modelId="{FC4DDA26-4C0B-472C-9F74-DD854D5C9B25}" type="presParOf" srcId="{4A99F45D-F0BE-4F24-8D77-6B0F5CB4601D}" destId="{7A508E22-8E86-421E-9F44-DBD84F2D62EF}" srcOrd="2" destOrd="0" presId="urn:microsoft.com/office/officeart/2005/8/layout/chart3"/>
    <dgm:cxn modelId="{015920B6-2310-4AFC-BCF5-8328774271BC}" type="presParOf" srcId="{4A99F45D-F0BE-4F24-8D77-6B0F5CB4601D}" destId="{5E4F5297-F239-4661-8B24-C56AD4DDC919}" srcOrd="3" destOrd="0" presId="urn:microsoft.com/office/officeart/2005/8/layout/chart3"/>
    <dgm:cxn modelId="{73F9B26F-9CAE-4114-83D0-497D5BE70E0F}" type="presParOf" srcId="{4A99F45D-F0BE-4F24-8D77-6B0F5CB4601D}" destId="{8D9A7FDF-D7ED-4EC4-82B9-01789FAD04A9}" srcOrd="4" destOrd="0" presId="urn:microsoft.com/office/officeart/2005/8/layout/chart3"/>
    <dgm:cxn modelId="{90E1F389-8A96-4B71-9AD8-D3F5C91D8CDB}" type="presParOf" srcId="{4A99F45D-F0BE-4F24-8D77-6B0F5CB4601D}" destId="{2C87B0BF-786A-4A1C-8974-913BFA3E861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595C5C-91E1-4193-AFFE-26299D5A9C55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5AFA43AB-7F93-40ED-8E43-5C11CF4F67DF}">
      <dgm:prSet phldrT="[Text]"/>
      <dgm:spPr>
        <a:solidFill>
          <a:srgbClr val="558B3F"/>
        </a:solidFill>
      </dgm:spPr>
      <dgm:t>
        <a:bodyPr/>
        <a:lstStyle/>
        <a:p>
          <a:r>
            <a:rPr lang="en-US"/>
            <a:t>Summer</a:t>
          </a:r>
        </a:p>
      </dgm:t>
    </dgm:pt>
    <dgm:pt modelId="{7A952032-D445-41C1-9398-4B76D4D33C04}" type="parTrans" cxnId="{44D1C53B-8B08-4B1F-A0E2-07823E4AEDA1}">
      <dgm:prSet/>
      <dgm:spPr/>
      <dgm:t>
        <a:bodyPr/>
        <a:lstStyle/>
        <a:p>
          <a:endParaRPr lang="en-US"/>
        </a:p>
      </dgm:t>
    </dgm:pt>
    <dgm:pt modelId="{35BF2226-13E3-4A29-B9C3-F299D8842C8C}" type="sibTrans" cxnId="{44D1C53B-8B08-4B1F-A0E2-07823E4AEDA1}">
      <dgm:prSet/>
      <dgm:spPr/>
      <dgm:t>
        <a:bodyPr/>
        <a:lstStyle/>
        <a:p>
          <a:endParaRPr lang="en-US"/>
        </a:p>
      </dgm:t>
    </dgm:pt>
    <dgm:pt modelId="{CB21BA58-1447-4515-9B7A-2492940107CE}">
      <dgm:prSet phldrT="[Text]"/>
      <dgm:spPr>
        <a:solidFill>
          <a:srgbClr val="FF3300"/>
        </a:solidFill>
      </dgm:spPr>
      <dgm:t>
        <a:bodyPr/>
        <a:lstStyle/>
        <a:p>
          <a:r>
            <a:rPr lang="en-US"/>
            <a:t>Fall</a:t>
          </a:r>
        </a:p>
      </dgm:t>
    </dgm:pt>
    <dgm:pt modelId="{1EBB47F1-5F36-4D86-B265-DE4F17067240}" type="parTrans" cxnId="{EE189CDB-0196-4DFC-8239-23CB5A2B96AB}">
      <dgm:prSet/>
      <dgm:spPr/>
      <dgm:t>
        <a:bodyPr/>
        <a:lstStyle/>
        <a:p>
          <a:endParaRPr lang="en-US"/>
        </a:p>
      </dgm:t>
    </dgm:pt>
    <dgm:pt modelId="{D8C40FC9-FB9D-49CD-A366-8503D0FBB9B8}" type="sibTrans" cxnId="{EE189CDB-0196-4DFC-8239-23CB5A2B96AB}">
      <dgm:prSet/>
      <dgm:spPr/>
      <dgm:t>
        <a:bodyPr/>
        <a:lstStyle/>
        <a:p>
          <a:endParaRPr lang="en-US"/>
        </a:p>
      </dgm:t>
    </dgm:pt>
    <dgm:pt modelId="{E8DDC1B7-F36A-4EBE-B656-72ED36F9C6FF}">
      <dgm:prSet phldrT="[Text]"/>
      <dgm:spPr/>
      <dgm:t>
        <a:bodyPr/>
        <a:lstStyle/>
        <a:p>
          <a:r>
            <a:rPr lang="en-US" dirty="0"/>
            <a:t>Spring</a:t>
          </a:r>
        </a:p>
      </dgm:t>
    </dgm:pt>
    <dgm:pt modelId="{F895204A-7D09-4AEF-889F-5695CBBC723C}" type="parTrans" cxnId="{FC5B244A-2DD2-4A9E-889E-21B26A4B3729}">
      <dgm:prSet/>
      <dgm:spPr/>
      <dgm:t>
        <a:bodyPr/>
        <a:lstStyle/>
        <a:p>
          <a:endParaRPr lang="en-US"/>
        </a:p>
      </dgm:t>
    </dgm:pt>
    <dgm:pt modelId="{BDD61B43-7767-4375-8089-E6C48A1EB792}" type="sibTrans" cxnId="{FC5B244A-2DD2-4A9E-889E-21B26A4B3729}">
      <dgm:prSet/>
      <dgm:spPr/>
      <dgm:t>
        <a:bodyPr/>
        <a:lstStyle/>
        <a:p>
          <a:endParaRPr lang="en-US"/>
        </a:p>
      </dgm:t>
    </dgm:pt>
    <dgm:pt modelId="{4A99F45D-F0BE-4F24-8D77-6B0F5CB4601D}" type="pres">
      <dgm:prSet presAssocID="{EA595C5C-91E1-4193-AFFE-26299D5A9C55}" presName="compositeShape" presStyleCnt="0">
        <dgm:presLayoutVars>
          <dgm:chMax val="7"/>
          <dgm:dir/>
          <dgm:resizeHandles val="exact"/>
        </dgm:presLayoutVars>
      </dgm:prSet>
      <dgm:spPr/>
    </dgm:pt>
    <dgm:pt modelId="{C05E38D8-D7CF-4268-A7E5-396674945478}" type="pres">
      <dgm:prSet presAssocID="{EA595C5C-91E1-4193-AFFE-26299D5A9C55}" presName="wedge1" presStyleLbl="node1" presStyleIdx="0" presStyleCnt="3" custScaleX="114004" custScaleY="107057" custLinFactNeighborX="5044" custLinFactNeighborY="3682"/>
      <dgm:spPr/>
    </dgm:pt>
    <dgm:pt modelId="{C4715B23-930B-422F-9B40-2346ABBDB8DB}" type="pres">
      <dgm:prSet presAssocID="{EA595C5C-91E1-4193-AFFE-26299D5A9C5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A508E22-8E86-421E-9F44-DBD84F2D62EF}" type="pres">
      <dgm:prSet presAssocID="{EA595C5C-91E1-4193-AFFE-26299D5A9C55}" presName="wedge2" presStyleLbl="node1" presStyleIdx="1" presStyleCnt="3" custLinFactNeighborX="8703" custLinFactNeighborY="5641"/>
      <dgm:spPr/>
    </dgm:pt>
    <dgm:pt modelId="{5E4F5297-F239-4661-8B24-C56AD4DDC919}" type="pres">
      <dgm:prSet presAssocID="{EA595C5C-91E1-4193-AFFE-26299D5A9C5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D9A7FDF-D7ED-4EC4-82B9-01789FAD04A9}" type="pres">
      <dgm:prSet presAssocID="{EA595C5C-91E1-4193-AFFE-26299D5A9C55}" presName="wedge3" presStyleLbl="node1" presStyleIdx="2" presStyleCnt="3" custScaleX="100714" custScaleY="92955" custLinFactNeighborX="6151" custLinFactNeighborY="1880"/>
      <dgm:spPr/>
    </dgm:pt>
    <dgm:pt modelId="{2C87B0BF-786A-4A1C-8974-913BFA3E8617}" type="pres">
      <dgm:prSet presAssocID="{EA595C5C-91E1-4193-AFFE-26299D5A9C5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4D1C53B-8B08-4B1F-A0E2-07823E4AEDA1}" srcId="{EA595C5C-91E1-4193-AFFE-26299D5A9C55}" destId="{5AFA43AB-7F93-40ED-8E43-5C11CF4F67DF}" srcOrd="0" destOrd="0" parTransId="{7A952032-D445-41C1-9398-4B76D4D33C04}" sibTransId="{35BF2226-13E3-4A29-B9C3-F299D8842C8C}"/>
    <dgm:cxn modelId="{FC5B244A-2DD2-4A9E-889E-21B26A4B3729}" srcId="{EA595C5C-91E1-4193-AFFE-26299D5A9C55}" destId="{E8DDC1B7-F36A-4EBE-B656-72ED36F9C6FF}" srcOrd="2" destOrd="0" parTransId="{F895204A-7D09-4AEF-889F-5695CBBC723C}" sibTransId="{BDD61B43-7767-4375-8089-E6C48A1EB792}"/>
    <dgm:cxn modelId="{5DF4C781-3582-47BC-9D59-617FA7CD7BF5}" type="presOf" srcId="{5AFA43AB-7F93-40ED-8E43-5C11CF4F67DF}" destId="{C4715B23-930B-422F-9B40-2346ABBDB8DB}" srcOrd="1" destOrd="0" presId="urn:microsoft.com/office/officeart/2005/8/layout/chart3"/>
    <dgm:cxn modelId="{978875C1-736D-4D12-A93E-B35669285F6B}" type="presOf" srcId="{E8DDC1B7-F36A-4EBE-B656-72ED36F9C6FF}" destId="{2C87B0BF-786A-4A1C-8974-913BFA3E8617}" srcOrd="1" destOrd="0" presId="urn:microsoft.com/office/officeart/2005/8/layout/chart3"/>
    <dgm:cxn modelId="{EE189CDB-0196-4DFC-8239-23CB5A2B96AB}" srcId="{EA595C5C-91E1-4193-AFFE-26299D5A9C55}" destId="{CB21BA58-1447-4515-9B7A-2492940107CE}" srcOrd="1" destOrd="0" parTransId="{1EBB47F1-5F36-4D86-B265-DE4F17067240}" sibTransId="{D8C40FC9-FB9D-49CD-A366-8503D0FBB9B8}"/>
    <dgm:cxn modelId="{5987E0E6-5CA4-4CA7-8ED9-A2DB93CC2292}" type="presOf" srcId="{5AFA43AB-7F93-40ED-8E43-5C11CF4F67DF}" destId="{C05E38D8-D7CF-4268-A7E5-396674945478}" srcOrd="0" destOrd="0" presId="urn:microsoft.com/office/officeart/2005/8/layout/chart3"/>
    <dgm:cxn modelId="{4894F5F0-0E35-46EF-9E73-E13A38CCD24F}" type="presOf" srcId="{EA595C5C-91E1-4193-AFFE-26299D5A9C55}" destId="{4A99F45D-F0BE-4F24-8D77-6B0F5CB4601D}" srcOrd="0" destOrd="0" presId="urn:microsoft.com/office/officeart/2005/8/layout/chart3"/>
    <dgm:cxn modelId="{E18685F5-74F8-4635-93DE-771C1967CB93}" type="presOf" srcId="{CB21BA58-1447-4515-9B7A-2492940107CE}" destId="{5E4F5297-F239-4661-8B24-C56AD4DDC919}" srcOrd="1" destOrd="0" presId="urn:microsoft.com/office/officeart/2005/8/layout/chart3"/>
    <dgm:cxn modelId="{0FBD12FE-B72C-42F9-B487-B5D0314CD715}" type="presOf" srcId="{CB21BA58-1447-4515-9B7A-2492940107CE}" destId="{7A508E22-8E86-421E-9F44-DBD84F2D62EF}" srcOrd="0" destOrd="0" presId="urn:microsoft.com/office/officeart/2005/8/layout/chart3"/>
    <dgm:cxn modelId="{841A46FE-4541-4807-B8F8-FF6320E177ED}" type="presOf" srcId="{E8DDC1B7-F36A-4EBE-B656-72ED36F9C6FF}" destId="{8D9A7FDF-D7ED-4EC4-82B9-01789FAD04A9}" srcOrd="0" destOrd="0" presId="urn:microsoft.com/office/officeart/2005/8/layout/chart3"/>
    <dgm:cxn modelId="{82907B2E-45F1-49AD-BDF0-7D598CE718DE}" type="presParOf" srcId="{4A99F45D-F0BE-4F24-8D77-6B0F5CB4601D}" destId="{C05E38D8-D7CF-4268-A7E5-396674945478}" srcOrd="0" destOrd="0" presId="urn:microsoft.com/office/officeart/2005/8/layout/chart3"/>
    <dgm:cxn modelId="{272B8A53-3A70-43A9-A450-5E6C3A115211}" type="presParOf" srcId="{4A99F45D-F0BE-4F24-8D77-6B0F5CB4601D}" destId="{C4715B23-930B-422F-9B40-2346ABBDB8DB}" srcOrd="1" destOrd="0" presId="urn:microsoft.com/office/officeart/2005/8/layout/chart3"/>
    <dgm:cxn modelId="{FC4DDA26-4C0B-472C-9F74-DD854D5C9B25}" type="presParOf" srcId="{4A99F45D-F0BE-4F24-8D77-6B0F5CB4601D}" destId="{7A508E22-8E86-421E-9F44-DBD84F2D62EF}" srcOrd="2" destOrd="0" presId="urn:microsoft.com/office/officeart/2005/8/layout/chart3"/>
    <dgm:cxn modelId="{015920B6-2310-4AFC-BCF5-8328774271BC}" type="presParOf" srcId="{4A99F45D-F0BE-4F24-8D77-6B0F5CB4601D}" destId="{5E4F5297-F239-4661-8B24-C56AD4DDC919}" srcOrd="3" destOrd="0" presId="urn:microsoft.com/office/officeart/2005/8/layout/chart3"/>
    <dgm:cxn modelId="{73F9B26F-9CAE-4114-83D0-497D5BE70E0F}" type="presParOf" srcId="{4A99F45D-F0BE-4F24-8D77-6B0F5CB4601D}" destId="{8D9A7FDF-D7ED-4EC4-82B9-01789FAD04A9}" srcOrd="4" destOrd="0" presId="urn:microsoft.com/office/officeart/2005/8/layout/chart3"/>
    <dgm:cxn modelId="{90E1F389-8A96-4B71-9AD8-D3F5C91D8CDB}" type="presParOf" srcId="{4A99F45D-F0BE-4F24-8D77-6B0F5CB4601D}" destId="{2C87B0BF-786A-4A1C-8974-913BFA3E861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896947-8F23-4ECD-AE1D-D23816A7306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3D0446-3F6D-4844-BCDD-55F88A85AB6E}" type="pres">
      <dgm:prSet presAssocID="{BA896947-8F23-4ECD-AE1D-D23816A73063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BBA06A87-BF71-4FA6-8634-9664C091C983}" type="presOf" srcId="{BA896947-8F23-4ECD-AE1D-D23816A73063}" destId="{A33D0446-3F6D-4844-BCDD-55F88A85AB6E}" srcOrd="0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595C5C-91E1-4193-AFFE-26299D5A9C55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5AFA43AB-7F93-40ED-8E43-5C11CF4F67DF}">
      <dgm:prSet phldrT="[Text]"/>
      <dgm:spPr>
        <a:solidFill>
          <a:srgbClr val="558B3F"/>
        </a:solidFill>
      </dgm:spPr>
      <dgm:t>
        <a:bodyPr/>
        <a:lstStyle/>
        <a:p>
          <a:r>
            <a:rPr lang="en-US"/>
            <a:t>Summer</a:t>
          </a:r>
        </a:p>
      </dgm:t>
    </dgm:pt>
    <dgm:pt modelId="{7A952032-D445-41C1-9398-4B76D4D33C04}" type="parTrans" cxnId="{44D1C53B-8B08-4B1F-A0E2-07823E4AEDA1}">
      <dgm:prSet/>
      <dgm:spPr/>
      <dgm:t>
        <a:bodyPr/>
        <a:lstStyle/>
        <a:p>
          <a:endParaRPr lang="en-US"/>
        </a:p>
      </dgm:t>
    </dgm:pt>
    <dgm:pt modelId="{35BF2226-13E3-4A29-B9C3-F299D8842C8C}" type="sibTrans" cxnId="{44D1C53B-8B08-4B1F-A0E2-07823E4AEDA1}">
      <dgm:prSet/>
      <dgm:spPr/>
      <dgm:t>
        <a:bodyPr/>
        <a:lstStyle/>
        <a:p>
          <a:endParaRPr lang="en-US"/>
        </a:p>
      </dgm:t>
    </dgm:pt>
    <dgm:pt modelId="{CB21BA58-1447-4515-9B7A-2492940107CE}">
      <dgm:prSet phldrT="[Text]"/>
      <dgm:spPr>
        <a:solidFill>
          <a:srgbClr val="558B3F"/>
        </a:solidFill>
      </dgm:spPr>
      <dgm:t>
        <a:bodyPr/>
        <a:lstStyle/>
        <a:p>
          <a:r>
            <a:rPr lang="en-US"/>
            <a:t>Fall</a:t>
          </a:r>
        </a:p>
      </dgm:t>
    </dgm:pt>
    <dgm:pt modelId="{1EBB47F1-5F36-4D86-B265-DE4F17067240}" type="parTrans" cxnId="{EE189CDB-0196-4DFC-8239-23CB5A2B96AB}">
      <dgm:prSet/>
      <dgm:spPr/>
      <dgm:t>
        <a:bodyPr/>
        <a:lstStyle/>
        <a:p>
          <a:endParaRPr lang="en-US"/>
        </a:p>
      </dgm:t>
    </dgm:pt>
    <dgm:pt modelId="{D8C40FC9-FB9D-49CD-A366-8503D0FBB9B8}" type="sibTrans" cxnId="{EE189CDB-0196-4DFC-8239-23CB5A2B96AB}">
      <dgm:prSet/>
      <dgm:spPr/>
      <dgm:t>
        <a:bodyPr/>
        <a:lstStyle/>
        <a:p>
          <a:endParaRPr lang="en-US"/>
        </a:p>
      </dgm:t>
    </dgm:pt>
    <dgm:pt modelId="{E8DDC1B7-F36A-4EBE-B656-72ED36F9C6FF}">
      <dgm:prSet phldrT="[Text]"/>
      <dgm:spPr/>
      <dgm:t>
        <a:bodyPr/>
        <a:lstStyle/>
        <a:p>
          <a:r>
            <a:rPr lang="en-US"/>
            <a:t>Spring</a:t>
          </a:r>
        </a:p>
      </dgm:t>
    </dgm:pt>
    <dgm:pt modelId="{F895204A-7D09-4AEF-889F-5695CBBC723C}" type="parTrans" cxnId="{FC5B244A-2DD2-4A9E-889E-21B26A4B3729}">
      <dgm:prSet/>
      <dgm:spPr/>
      <dgm:t>
        <a:bodyPr/>
        <a:lstStyle/>
        <a:p>
          <a:endParaRPr lang="en-US"/>
        </a:p>
      </dgm:t>
    </dgm:pt>
    <dgm:pt modelId="{BDD61B43-7767-4375-8089-E6C48A1EB792}" type="sibTrans" cxnId="{FC5B244A-2DD2-4A9E-889E-21B26A4B3729}">
      <dgm:prSet/>
      <dgm:spPr/>
      <dgm:t>
        <a:bodyPr/>
        <a:lstStyle/>
        <a:p>
          <a:endParaRPr lang="en-US"/>
        </a:p>
      </dgm:t>
    </dgm:pt>
    <dgm:pt modelId="{4A99F45D-F0BE-4F24-8D77-6B0F5CB4601D}" type="pres">
      <dgm:prSet presAssocID="{EA595C5C-91E1-4193-AFFE-26299D5A9C55}" presName="compositeShape" presStyleCnt="0">
        <dgm:presLayoutVars>
          <dgm:chMax val="7"/>
          <dgm:dir/>
          <dgm:resizeHandles val="exact"/>
        </dgm:presLayoutVars>
      </dgm:prSet>
      <dgm:spPr/>
    </dgm:pt>
    <dgm:pt modelId="{C05E38D8-D7CF-4268-A7E5-396674945478}" type="pres">
      <dgm:prSet presAssocID="{EA595C5C-91E1-4193-AFFE-26299D5A9C55}" presName="wedge1" presStyleLbl="node1" presStyleIdx="0" presStyleCnt="3" custScaleX="92619" custScaleY="88944" custLinFactNeighborX="2724" custLinFactNeighborY="3682"/>
      <dgm:spPr/>
    </dgm:pt>
    <dgm:pt modelId="{C4715B23-930B-422F-9B40-2346ABBDB8DB}" type="pres">
      <dgm:prSet presAssocID="{EA595C5C-91E1-4193-AFFE-26299D5A9C55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A508E22-8E86-421E-9F44-DBD84F2D62EF}" type="pres">
      <dgm:prSet presAssocID="{EA595C5C-91E1-4193-AFFE-26299D5A9C55}" presName="wedge2" presStyleLbl="node1" presStyleIdx="1" presStyleCnt="3" custScaleX="113560" custScaleY="123613" custLinFactNeighborX="8703" custLinFactNeighborY="5641"/>
      <dgm:spPr/>
    </dgm:pt>
    <dgm:pt modelId="{5E4F5297-F239-4661-8B24-C56AD4DDC919}" type="pres">
      <dgm:prSet presAssocID="{EA595C5C-91E1-4193-AFFE-26299D5A9C55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D9A7FDF-D7ED-4EC4-82B9-01789FAD04A9}" type="pres">
      <dgm:prSet presAssocID="{EA595C5C-91E1-4193-AFFE-26299D5A9C55}" presName="wedge3" presStyleLbl="node1" presStyleIdx="2" presStyleCnt="3" custScaleX="91648" custScaleY="91235" custLinFactNeighborX="6151" custLinFactNeighborY="1880"/>
      <dgm:spPr/>
    </dgm:pt>
    <dgm:pt modelId="{2C87B0BF-786A-4A1C-8974-913BFA3E8617}" type="pres">
      <dgm:prSet presAssocID="{EA595C5C-91E1-4193-AFFE-26299D5A9C55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4D1C53B-8B08-4B1F-A0E2-07823E4AEDA1}" srcId="{EA595C5C-91E1-4193-AFFE-26299D5A9C55}" destId="{5AFA43AB-7F93-40ED-8E43-5C11CF4F67DF}" srcOrd="0" destOrd="0" parTransId="{7A952032-D445-41C1-9398-4B76D4D33C04}" sibTransId="{35BF2226-13E3-4A29-B9C3-F299D8842C8C}"/>
    <dgm:cxn modelId="{FC5B244A-2DD2-4A9E-889E-21B26A4B3729}" srcId="{EA595C5C-91E1-4193-AFFE-26299D5A9C55}" destId="{E8DDC1B7-F36A-4EBE-B656-72ED36F9C6FF}" srcOrd="2" destOrd="0" parTransId="{F895204A-7D09-4AEF-889F-5695CBBC723C}" sibTransId="{BDD61B43-7767-4375-8089-E6C48A1EB792}"/>
    <dgm:cxn modelId="{5DF4C781-3582-47BC-9D59-617FA7CD7BF5}" type="presOf" srcId="{5AFA43AB-7F93-40ED-8E43-5C11CF4F67DF}" destId="{C4715B23-930B-422F-9B40-2346ABBDB8DB}" srcOrd="1" destOrd="0" presId="urn:microsoft.com/office/officeart/2005/8/layout/chart3"/>
    <dgm:cxn modelId="{978875C1-736D-4D12-A93E-B35669285F6B}" type="presOf" srcId="{E8DDC1B7-F36A-4EBE-B656-72ED36F9C6FF}" destId="{2C87B0BF-786A-4A1C-8974-913BFA3E8617}" srcOrd="1" destOrd="0" presId="urn:microsoft.com/office/officeart/2005/8/layout/chart3"/>
    <dgm:cxn modelId="{EE189CDB-0196-4DFC-8239-23CB5A2B96AB}" srcId="{EA595C5C-91E1-4193-AFFE-26299D5A9C55}" destId="{CB21BA58-1447-4515-9B7A-2492940107CE}" srcOrd="1" destOrd="0" parTransId="{1EBB47F1-5F36-4D86-B265-DE4F17067240}" sibTransId="{D8C40FC9-FB9D-49CD-A366-8503D0FBB9B8}"/>
    <dgm:cxn modelId="{5987E0E6-5CA4-4CA7-8ED9-A2DB93CC2292}" type="presOf" srcId="{5AFA43AB-7F93-40ED-8E43-5C11CF4F67DF}" destId="{C05E38D8-D7CF-4268-A7E5-396674945478}" srcOrd="0" destOrd="0" presId="urn:microsoft.com/office/officeart/2005/8/layout/chart3"/>
    <dgm:cxn modelId="{4894F5F0-0E35-46EF-9E73-E13A38CCD24F}" type="presOf" srcId="{EA595C5C-91E1-4193-AFFE-26299D5A9C55}" destId="{4A99F45D-F0BE-4F24-8D77-6B0F5CB4601D}" srcOrd="0" destOrd="0" presId="urn:microsoft.com/office/officeart/2005/8/layout/chart3"/>
    <dgm:cxn modelId="{E18685F5-74F8-4635-93DE-771C1967CB93}" type="presOf" srcId="{CB21BA58-1447-4515-9B7A-2492940107CE}" destId="{5E4F5297-F239-4661-8B24-C56AD4DDC919}" srcOrd="1" destOrd="0" presId="urn:microsoft.com/office/officeart/2005/8/layout/chart3"/>
    <dgm:cxn modelId="{0FBD12FE-B72C-42F9-B487-B5D0314CD715}" type="presOf" srcId="{CB21BA58-1447-4515-9B7A-2492940107CE}" destId="{7A508E22-8E86-421E-9F44-DBD84F2D62EF}" srcOrd="0" destOrd="0" presId="urn:microsoft.com/office/officeart/2005/8/layout/chart3"/>
    <dgm:cxn modelId="{841A46FE-4541-4807-B8F8-FF6320E177ED}" type="presOf" srcId="{E8DDC1B7-F36A-4EBE-B656-72ED36F9C6FF}" destId="{8D9A7FDF-D7ED-4EC4-82B9-01789FAD04A9}" srcOrd="0" destOrd="0" presId="urn:microsoft.com/office/officeart/2005/8/layout/chart3"/>
    <dgm:cxn modelId="{82907B2E-45F1-49AD-BDF0-7D598CE718DE}" type="presParOf" srcId="{4A99F45D-F0BE-4F24-8D77-6B0F5CB4601D}" destId="{C05E38D8-D7CF-4268-A7E5-396674945478}" srcOrd="0" destOrd="0" presId="urn:microsoft.com/office/officeart/2005/8/layout/chart3"/>
    <dgm:cxn modelId="{272B8A53-3A70-43A9-A450-5E6C3A115211}" type="presParOf" srcId="{4A99F45D-F0BE-4F24-8D77-6B0F5CB4601D}" destId="{C4715B23-930B-422F-9B40-2346ABBDB8DB}" srcOrd="1" destOrd="0" presId="urn:microsoft.com/office/officeart/2005/8/layout/chart3"/>
    <dgm:cxn modelId="{FC4DDA26-4C0B-472C-9F74-DD854D5C9B25}" type="presParOf" srcId="{4A99F45D-F0BE-4F24-8D77-6B0F5CB4601D}" destId="{7A508E22-8E86-421E-9F44-DBD84F2D62EF}" srcOrd="2" destOrd="0" presId="urn:microsoft.com/office/officeart/2005/8/layout/chart3"/>
    <dgm:cxn modelId="{015920B6-2310-4AFC-BCF5-8328774271BC}" type="presParOf" srcId="{4A99F45D-F0BE-4F24-8D77-6B0F5CB4601D}" destId="{5E4F5297-F239-4661-8B24-C56AD4DDC919}" srcOrd="3" destOrd="0" presId="urn:microsoft.com/office/officeart/2005/8/layout/chart3"/>
    <dgm:cxn modelId="{73F9B26F-9CAE-4114-83D0-497D5BE70E0F}" type="presParOf" srcId="{4A99F45D-F0BE-4F24-8D77-6B0F5CB4601D}" destId="{8D9A7FDF-D7ED-4EC4-82B9-01789FAD04A9}" srcOrd="4" destOrd="0" presId="urn:microsoft.com/office/officeart/2005/8/layout/chart3"/>
    <dgm:cxn modelId="{90E1F389-8A96-4B71-9AD8-D3F5C91D8CDB}" type="presParOf" srcId="{4A99F45D-F0BE-4F24-8D77-6B0F5CB4601D}" destId="{2C87B0BF-786A-4A1C-8974-913BFA3E8617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BA1E36-56D5-4436-B7D7-8D1EA311A6CE}" type="doc">
      <dgm:prSet loTypeId="urn:microsoft.com/office/officeart/2005/8/layout/equation1" loCatId="process" qsTypeId="urn:microsoft.com/office/officeart/2005/8/quickstyle/3d2" qsCatId="3D" csTypeId="urn:microsoft.com/office/officeart/2005/8/colors/accent1_2" csCatId="accent1" phldr="1"/>
      <dgm:spPr/>
    </dgm:pt>
    <dgm:pt modelId="{F3692EDF-0D37-4669-AAE9-5E461F8A0501}">
      <dgm:prSet phldrT="[Text]" custT="1"/>
      <dgm:spPr/>
      <dgm:t>
        <a:bodyPr/>
        <a:lstStyle/>
        <a:p>
          <a:r>
            <a:rPr lang="en-US" sz="3200"/>
            <a:t>Problem</a:t>
          </a:r>
        </a:p>
      </dgm:t>
    </dgm:pt>
    <dgm:pt modelId="{0D5B9202-D932-41EF-A77C-B2F4C895E915}" type="parTrans" cxnId="{46493646-1306-4323-AD44-B9397468FC82}">
      <dgm:prSet/>
      <dgm:spPr/>
      <dgm:t>
        <a:bodyPr/>
        <a:lstStyle/>
        <a:p>
          <a:endParaRPr lang="en-US"/>
        </a:p>
      </dgm:t>
    </dgm:pt>
    <dgm:pt modelId="{58E4FB94-5A9A-4BAD-9CF1-E96E788646E4}" type="sibTrans" cxnId="{46493646-1306-4323-AD44-B9397468FC82}">
      <dgm:prSet custT="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ln/>
      </dgm:spPr>
      <dgm:t>
        <a:bodyPr spcFirstLastPara="0" vert="horz" wrap="square" lIns="0" tIns="0" rIns="0" bIns="0" numCol="1" spcCol="1270" anchor="ctr" anchorCtr="0"/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>
            <a:solidFill>
              <a:srgbClr val="424242"/>
            </a:solidFill>
            <a:latin typeface="OpenSans"/>
            <a:ea typeface="OpenSans"/>
            <a:cs typeface="OpenSans"/>
          </a:endParaRPr>
        </a:p>
      </dgm:t>
    </dgm:pt>
    <dgm:pt modelId="{08B61A62-7303-446C-8945-970276A9AACF}">
      <dgm:prSet phldrT="[Text]"/>
      <dgm:spPr/>
      <dgm:t>
        <a:bodyPr/>
        <a:lstStyle/>
        <a:p>
          <a:r>
            <a:rPr lang="en-US"/>
            <a:t>Automation</a:t>
          </a:r>
        </a:p>
      </dgm:t>
    </dgm:pt>
    <dgm:pt modelId="{3B67A4F4-4FB2-45F3-8CDF-CDB5BD9AFF92}" type="parTrans" cxnId="{02F47040-A4D9-4174-A909-A858A25725CD}">
      <dgm:prSet/>
      <dgm:spPr/>
      <dgm:t>
        <a:bodyPr/>
        <a:lstStyle/>
        <a:p>
          <a:endParaRPr lang="en-US"/>
        </a:p>
      </dgm:t>
    </dgm:pt>
    <dgm:pt modelId="{1D1F13B4-743E-4342-993C-65918110DDBF}" type="sibTrans" cxnId="{02F47040-A4D9-4174-A909-A858A25725CD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dgm:style>
      </dgm:prSet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3731332-3F47-4CE7-B47A-22CF4CED8C1B}">
      <dgm:prSet phldrT="[Text]"/>
      <dgm:spPr/>
      <dgm:t>
        <a:bodyPr/>
        <a:lstStyle/>
        <a:p>
          <a:r>
            <a:rPr lang="en-US"/>
            <a:t>Visual Output</a:t>
          </a:r>
        </a:p>
      </dgm:t>
    </dgm:pt>
    <dgm:pt modelId="{5ACF9D22-3C99-4684-84ED-75AC81B951C8}" type="parTrans" cxnId="{DD7E51F0-0742-4E85-83A5-85EF74B6A5E7}">
      <dgm:prSet/>
      <dgm:spPr/>
      <dgm:t>
        <a:bodyPr/>
        <a:lstStyle/>
        <a:p>
          <a:endParaRPr lang="en-US"/>
        </a:p>
      </dgm:t>
    </dgm:pt>
    <dgm:pt modelId="{CA61C3DC-51EC-4FE8-A94B-0AE69CAEC399}" type="sibTrans" cxnId="{DD7E51F0-0742-4E85-83A5-85EF74B6A5E7}">
      <dgm:prSet/>
      <dgm:spPr/>
      <dgm:t>
        <a:bodyPr/>
        <a:lstStyle/>
        <a:p>
          <a:endParaRPr lang="en-US"/>
        </a:p>
      </dgm:t>
    </dgm:pt>
    <dgm:pt modelId="{253547B8-3FA9-41B2-854B-AEF2BCDFA435}" type="pres">
      <dgm:prSet presAssocID="{1EBA1E36-56D5-4436-B7D7-8D1EA311A6CE}" presName="linearFlow" presStyleCnt="0">
        <dgm:presLayoutVars>
          <dgm:dir/>
          <dgm:resizeHandles val="exact"/>
        </dgm:presLayoutVars>
      </dgm:prSet>
      <dgm:spPr/>
    </dgm:pt>
    <dgm:pt modelId="{03D9C4B7-532A-4DA6-B94C-518396CFFF4F}" type="pres">
      <dgm:prSet presAssocID="{F3692EDF-0D37-4669-AAE9-5E461F8A0501}" presName="node" presStyleLbl="node1" presStyleIdx="0" presStyleCnt="3">
        <dgm:presLayoutVars>
          <dgm:bulletEnabled val="1"/>
        </dgm:presLayoutVars>
      </dgm:prSet>
      <dgm:spPr/>
    </dgm:pt>
    <dgm:pt modelId="{73DBD429-D12D-44C2-97B7-6A4D00B98447}" type="pres">
      <dgm:prSet presAssocID="{58E4FB94-5A9A-4BAD-9CF1-E96E788646E4}" presName="spacerL" presStyleCnt="0"/>
      <dgm:spPr/>
    </dgm:pt>
    <dgm:pt modelId="{06F07D00-9C34-40C8-9DC1-709D153581E1}" type="pres">
      <dgm:prSet presAssocID="{58E4FB94-5A9A-4BAD-9CF1-E96E788646E4}" presName="sibTrans" presStyleLbl="sibTrans2D1" presStyleIdx="0" presStyleCnt="2" custLinFactNeighborX="2265" custLinFactNeighborY="21904"/>
      <dgm:spPr>
        <a:xfrm>
          <a:off x="1963546" y="2414099"/>
          <a:ext cx="1050805" cy="1050805"/>
        </a:xfrm>
        <a:prstGeom prst="mathPlus">
          <a:avLst/>
        </a:prstGeom>
      </dgm:spPr>
    </dgm:pt>
    <dgm:pt modelId="{E0C41DC6-1A5F-4E54-B157-1448C68E8C2C}" type="pres">
      <dgm:prSet presAssocID="{58E4FB94-5A9A-4BAD-9CF1-E96E788646E4}" presName="spacerR" presStyleCnt="0"/>
      <dgm:spPr/>
    </dgm:pt>
    <dgm:pt modelId="{07E647E5-3F46-4F8D-B98B-5B5075372807}" type="pres">
      <dgm:prSet presAssocID="{08B61A62-7303-446C-8945-970276A9AACF}" presName="node" presStyleLbl="node1" presStyleIdx="1" presStyleCnt="3" custLinFactX="-14940" custLinFactNeighborX="-100000" custLinFactNeighborY="4660">
        <dgm:presLayoutVars>
          <dgm:bulletEnabled val="1"/>
        </dgm:presLayoutVars>
      </dgm:prSet>
      <dgm:spPr/>
    </dgm:pt>
    <dgm:pt modelId="{D4088170-521A-4818-8BC7-720F921A91B6}" type="pres">
      <dgm:prSet presAssocID="{1D1F13B4-743E-4342-993C-65918110DDBF}" presName="spacerL" presStyleCnt="0"/>
      <dgm:spPr/>
    </dgm:pt>
    <dgm:pt modelId="{10E6D710-89F1-4D97-8AAD-09D214E455DA}" type="pres">
      <dgm:prSet presAssocID="{1D1F13B4-743E-4342-993C-65918110DDBF}" presName="sibTrans" presStyleLbl="sibTrans2D1" presStyleIdx="1" presStyleCnt="2"/>
      <dgm:spPr/>
    </dgm:pt>
    <dgm:pt modelId="{E1F6D700-C16E-499C-812C-8945254F8505}" type="pres">
      <dgm:prSet presAssocID="{1D1F13B4-743E-4342-993C-65918110DDBF}" presName="spacerR" presStyleCnt="0"/>
      <dgm:spPr/>
    </dgm:pt>
    <dgm:pt modelId="{9F36B390-5C7B-4820-BC42-C4EE554BB947}" type="pres">
      <dgm:prSet presAssocID="{93731332-3F47-4CE7-B47A-22CF4CED8C1B}" presName="node" presStyleLbl="node1" presStyleIdx="2" presStyleCnt="3" custLinFactX="-40097" custLinFactNeighborX="-100000" custLinFactNeighborY="-3220">
        <dgm:presLayoutVars>
          <dgm:bulletEnabled val="1"/>
        </dgm:presLayoutVars>
      </dgm:prSet>
      <dgm:spPr/>
    </dgm:pt>
  </dgm:ptLst>
  <dgm:cxnLst>
    <dgm:cxn modelId="{8E7A5837-22A6-4BD4-9762-1CB985FBBB55}" type="presOf" srcId="{1EBA1E36-56D5-4436-B7D7-8D1EA311A6CE}" destId="{253547B8-3FA9-41B2-854B-AEF2BCDFA435}" srcOrd="0" destOrd="0" presId="urn:microsoft.com/office/officeart/2005/8/layout/equation1"/>
    <dgm:cxn modelId="{02F47040-A4D9-4174-A909-A858A25725CD}" srcId="{1EBA1E36-56D5-4436-B7D7-8D1EA311A6CE}" destId="{08B61A62-7303-446C-8945-970276A9AACF}" srcOrd="1" destOrd="0" parTransId="{3B67A4F4-4FB2-45F3-8CDF-CDB5BD9AFF92}" sibTransId="{1D1F13B4-743E-4342-993C-65918110DDBF}"/>
    <dgm:cxn modelId="{0B6C5663-1EB4-4F98-A0FB-3A3658329A5B}" type="presOf" srcId="{58E4FB94-5A9A-4BAD-9CF1-E96E788646E4}" destId="{06F07D00-9C34-40C8-9DC1-709D153581E1}" srcOrd="0" destOrd="0" presId="urn:microsoft.com/office/officeart/2005/8/layout/equation1"/>
    <dgm:cxn modelId="{46493646-1306-4323-AD44-B9397468FC82}" srcId="{1EBA1E36-56D5-4436-B7D7-8D1EA311A6CE}" destId="{F3692EDF-0D37-4669-AAE9-5E461F8A0501}" srcOrd="0" destOrd="0" parTransId="{0D5B9202-D932-41EF-A77C-B2F4C895E915}" sibTransId="{58E4FB94-5A9A-4BAD-9CF1-E96E788646E4}"/>
    <dgm:cxn modelId="{DCF08A73-B7D0-4DA3-B14E-09696984DE90}" type="presOf" srcId="{1D1F13B4-743E-4342-993C-65918110DDBF}" destId="{10E6D710-89F1-4D97-8AAD-09D214E455DA}" srcOrd="0" destOrd="0" presId="urn:microsoft.com/office/officeart/2005/8/layout/equation1"/>
    <dgm:cxn modelId="{5D9603A3-643F-4D8F-A8E2-FE66B2127E97}" type="presOf" srcId="{F3692EDF-0D37-4669-AAE9-5E461F8A0501}" destId="{03D9C4B7-532A-4DA6-B94C-518396CFFF4F}" srcOrd="0" destOrd="0" presId="urn:microsoft.com/office/officeart/2005/8/layout/equation1"/>
    <dgm:cxn modelId="{991510DF-7300-4331-8AF0-E2DE605EEFC3}" type="presOf" srcId="{08B61A62-7303-446C-8945-970276A9AACF}" destId="{07E647E5-3F46-4F8D-B98B-5B5075372807}" srcOrd="0" destOrd="0" presId="urn:microsoft.com/office/officeart/2005/8/layout/equation1"/>
    <dgm:cxn modelId="{DD7E51F0-0742-4E85-83A5-85EF74B6A5E7}" srcId="{1EBA1E36-56D5-4436-B7D7-8D1EA311A6CE}" destId="{93731332-3F47-4CE7-B47A-22CF4CED8C1B}" srcOrd="2" destOrd="0" parTransId="{5ACF9D22-3C99-4684-84ED-75AC81B951C8}" sibTransId="{CA61C3DC-51EC-4FE8-A94B-0AE69CAEC399}"/>
    <dgm:cxn modelId="{252CF5FA-D724-4E55-B74D-0989D0183A62}" type="presOf" srcId="{93731332-3F47-4CE7-B47A-22CF4CED8C1B}" destId="{9F36B390-5C7B-4820-BC42-C4EE554BB947}" srcOrd="0" destOrd="0" presId="urn:microsoft.com/office/officeart/2005/8/layout/equation1"/>
    <dgm:cxn modelId="{7F719095-CE2A-4BB0-ADB3-A906CE28EC09}" type="presParOf" srcId="{253547B8-3FA9-41B2-854B-AEF2BCDFA435}" destId="{03D9C4B7-532A-4DA6-B94C-518396CFFF4F}" srcOrd="0" destOrd="0" presId="urn:microsoft.com/office/officeart/2005/8/layout/equation1"/>
    <dgm:cxn modelId="{694BD5FF-3E5F-4C34-B8FC-07474B1787A4}" type="presParOf" srcId="{253547B8-3FA9-41B2-854B-AEF2BCDFA435}" destId="{73DBD429-D12D-44C2-97B7-6A4D00B98447}" srcOrd="1" destOrd="0" presId="urn:microsoft.com/office/officeart/2005/8/layout/equation1"/>
    <dgm:cxn modelId="{F9B1BBFC-0CEE-4EE9-81E7-1C6E8862EA15}" type="presParOf" srcId="{253547B8-3FA9-41B2-854B-AEF2BCDFA435}" destId="{06F07D00-9C34-40C8-9DC1-709D153581E1}" srcOrd="2" destOrd="0" presId="urn:microsoft.com/office/officeart/2005/8/layout/equation1"/>
    <dgm:cxn modelId="{BEC469C5-6085-4035-A0DC-E57D52A8EBFA}" type="presParOf" srcId="{253547B8-3FA9-41B2-854B-AEF2BCDFA435}" destId="{E0C41DC6-1A5F-4E54-B157-1448C68E8C2C}" srcOrd="3" destOrd="0" presId="urn:microsoft.com/office/officeart/2005/8/layout/equation1"/>
    <dgm:cxn modelId="{BF4480F4-7368-4172-8E8C-6C7ED8B3724E}" type="presParOf" srcId="{253547B8-3FA9-41B2-854B-AEF2BCDFA435}" destId="{07E647E5-3F46-4F8D-B98B-5B5075372807}" srcOrd="4" destOrd="0" presId="urn:microsoft.com/office/officeart/2005/8/layout/equation1"/>
    <dgm:cxn modelId="{7BEF7EAD-363A-43F3-B89E-F7BAB4215909}" type="presParOf" srcId="{253547B8-3FA9-41B2-854B-AEF2BCDFA435}" destId="{D4088170-521A-4818-8BC7-720F921A91B6}" srcOrd="5" destOrd="0" presId="urn:microsoft.com/office/officeart/2005/8/layout/equation1"/>
    <dgm:cxn modelId="{858049A0-3165-43C1-ACC5-AD794C4A9785}" type="presParOf" srcId="{253547B8-3FA9-41B2-854B-AEF2BCDFA435}" destId="{10E6D710-89F1-4D97-8AAD-09D214E455DA}" srcOrd="6" destOrd="0" presId="urn:microsoft.com/office/officeart/2005/8/layout/equation1"/>
    <dgm:cxn modelId="{271A63A6-9752-455D-8164-117246A23789}" type="presParOf" srcId="{253547B8-3FA9-41B2-854B-AEF2BCDFA435}" destId="{E1F6D700-C16E-499C-812C-8945254F8505}" srcOrd="7" destOrd="0" presId="urn:microsoft.com/office/officeart/2005/8/layout/equation1"/>
    <dgm:cxn modelId="{2063E5B1-BB0D-4D98-B61A-499484FC127D}" type="presParOf" srcId="{253547B8-3FA9-41B2-854B-AEF2BCDFA435}" destId="{9F36B390-5C7B-4820-BC42-C4EE554BB94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C69576F-267A-41DA-9167-A9EE80DE474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1E4008-B026-4F7B-BB95-B85423F2D51F}">
      <dgm:prSet phldrT="[Text]" custT="1"/>
      <dgm:spPr/>
      <dgm:t>
        <a:bodyPr/>
        <a:lstStyle/>
        <a:p>
          <a:pPr algn="ctr"/>
          <a:r>
            <a:rPr lang="en-US" sz="2000"/>
            <a:t>Team Building Activities</a:t>
          </a:r>
        </a:p>
      </dgm:t>
    </dgm:pt>
    <dgm:pt modelId="{5AFE2286-0063-4676-A37C-CC434092F5D6}" type="parTrans" cxnId="{B9F78943-9C03-48AA-9288-BEFA197FBD8B}">
      <dgm:prSet/>
      <dgm:spPr/>
      <dgm:t>
        <a:bodyPr/>
        <a:lstStyle/>
        <a:p>
          <a:endParaRPr lang="en-US"/>
        </a:p>
      </dgm:t>
    </dgm:pt>
    <dgm:pt modelId="{19B54E60-383B-406E-9A9D-E8B9A3147088}" type="sibTrans" cxnId="{B9F78943-9C03-48AA-9288-BEFA197FBD8B}">
      <dgm:prSet/>
      <dgm:spPr/>
      <dgm:t>
        <a:bodyPr/>
        <a:lstStyle/>
        <a:p>
          <a:endParaRPr lang="en-US"/>
        </a:p>
      </dgm:t>
    </dgm:pt>
    <dgm:pt modelId="{33033777-A34F-4D86-9881-F51BC5DFFDC1}">
      <dgm:prSet phldrT="[Text]" custT="1"/>
      <dgm:spPr/>
      <dgm:t>
        <a:bodyPr/>
        <a:lstStyle/>
        <a:p>
          <a:pPr algn="ctr"/>
          <a:r>
            <a:rPr lang="en-US" sz="2000"/>
            <a:t>Assistance and Training </a:t>
          </a:r>
        </a:p>
      </dgm:t>
    </dgm:pt>
    <dgm:pt modelId="{23A984B0-79AF-4B18-BD7D-5AB07013C7A9}" type="parTrans" cxnId="{BF74B6BF-FD95-4202-9737-129479E28AA9}">
      <dgm:prSet/>
      <dgm:spPr/>
      <dgm:t>
        <a:bodyPr/>
        <a:lstStyle/>
        <a:p>
          <a:endParaRPr lang="en-US"/>
        </a:p>
      </dgm:t>
    </dgm:pt>
    <dgm:pt modelId="{713781A3-0174-4A3D-B38B-2AD82EB7E71D}" type="sibTrans" cxnId="{BF74B6BF-FD95-4202-9737-129479E28AA9}">
      <dgm:prSet/>
      <dgm:spPr/>
      <dgm:t>
        <a:bodyPr/>
        <a:lstStyle/>
        <a:p>
          <a:endParaRPr lang="en-US"/>
        </a:p>
      </dgm:t>
    </dgm:pt>
    <dgm:pt modelId="{CA2C322D-588F-4B0E-83B2-615B8FE34E9E}">
      <dgm:prSet phldrT="[Text]" custT="1"/>
      <dgm:spPr/>
      <dgm:t>
        <a:bodyPr/>
        <a:lstStyle/>
        <a:p>
          <a:pPr algn="ctr"/>
          <a:r>
            <a:rPr lang="en-US" sz="2000"/>
            <a:t>Coffee</a:t>
          </a:r>
        </a:p>
      </dgm:t>
    </dgm:pt>
    <dgm:pt modelId="{23EEA31F-4FF5-4A13-A7A1-15894B7199BD}" type="parTrans" cxnId="{3256B386-9228-431B-B006-34073AA71228}">
      <dgm:prSet/>
      <dgm:spPr/>
      <dgm:t>
        <a:bodyPr/>
        <a:lstStyle/>
        <a:p>
          <a:endParaRPr lang="en-US"/>
        </a:p>
      </dgm:t>
    </dgm:pt>
    <dgm:pt modelId="{D35E878E-E717-47A9-AD0B-B616D81AB164}" type="sibTrans" cxnId="{3256B386-9228-431B-B006-34073AA71228}">
      <dgm:prSet/>
      <dgm:spPr/>
      <dgm:t>
        <a:bodyPr/>
        <a:lstStyle/>
        <a:p>
          <a:endParaRPr lang="en-US"/>
        </a:p>
      </dgm:t>
    </dgm:pt>
    <dgm:pt modelId="{BA5049C4-63E6-4F07-8F3C-A06B9090B692}" type="pres">
      <dgm:prSet presAssocID="{4C69576F-267A-41DA-9167-A9EE80DE4741}" presName="linear" presStyleCnt="0">
        <dgm:presLayoutVars>
          <dgm:dir/>
          <dgm:animLvl val="lvl"/>
          <dgm:resizeHandles val="exact"/>
        </dgm:presLayoutVars>
      </dgm:prSet>
      <dgm:spPr/>
    </dgm:pt>
    <dgm:pt modelId="{331C2BB9-FD2B-487E-BEE3-E78B3C28EB45}" type="pres">
      <dgm:prSet presAssocID="{401E4008-B026-4F7B-BB95-B85423F2D51F}" presName="parentLin" presStyleCnt="0"/>
      <dgm:spPr/>
    </dgm:pt>
    <dgm:pt modelId="{05C872BE-575A-43E2-9554-2CBA5ED7084B}" type="pres">
      <dgm:prSet presAssocID="{401E4008-B026-4F7B-BB95-B85423F2D51F}" presName="parentLeftMargin" presStyleLbl="node1" presStyleIdx="0" presStyleCnt="3"/>
      <dgm:spPr/>
    </dgm:pt>
    <dgm:pt modelId="{944D3A85-35BC-4BAA-8312-7D0565970D46}" type="pres">
      <dgm:prSet presAssocID="{401E4008-B026-4F7B-BB95-B85423F2D51F}" presName="parentText" presStyleLbl="node1" presStyleIdx="0" presStyleCnt="3" custLinFactX="6058" custLinFactNeighborX="100000" custLinFactNeighborY="2">
        <dgm:presLayoutVars>
          <dgm:chMax val="0"/>
          <dgm:bulletEnabled val="1"/>
        </dgm:presLayoutVars>
      </dgm:prSet>
      <dgm:spPr/>
    </dgm:pt>
    <dgm:pt modelId="{BB8F22A6-D88C-4C2B-ACF4-F8037C829542}" type="pres">
      <dgm:prSet presAssocID="{401E4008-B026-4F7B-BB95-B85423F2D51F}" presName="negativeSpace" presStyleCnt="0"/>
      <dgm:spPr/>
    </dgm:pt>
    <dgm:pt modelId="{C553D0BD-34CF-4E19-8812-1395D723B837}" type="pres">
      <dgm:prSet presAssocID="{401E4008-B026-4F7B-BB95-B85423F2D51F}" presName="childText" presStyleLbl="conFgAcc1" presStyleIdx="0" presStyleCnt="3">
        <dgm:presLayoutVars>
          <dgm:bulletEnabled val="1"/>
        </dgm:presLayoutVars>
      </dgm:prSet>
      <dgm:spPr/>
    </dgm:pt>
    <dgm:pt modelId="{18BF9936-2753-4F01-BDE4-B53A30890B1D}" type="pres">
      <dgm:prSet presAssocID="{19B54E60-383B-406E-9A9D-E8B9A3147088}" presName="spaceBetweenRectangles" presStyleCnt="0"/>
      <dgm:spPr/>
    </dgm:pt>
    <dgm:pt modelId="{1FED81FE-8254-4B19-A80E-7BB197ACF118}" type="pres">
      <dgm:prSet presAssocID="{33033777-A34F-4D86-9881-F51BC5DFFDC1}" presName="parentLin" presStyleCnt="0"/>
      <dgm:spPr/>
    </dgm:pt>
    <dgm:pt modelId="{78CA0B71-DA44-442E-9694-9AA7F19D8D77}" type="pres">
      <dgm:prSet presAssocID="{33033777-A34F-4D86-9881-F51BC5DFFDC1}" presName="parentLeftMargin" presStyleLbl="node1" presStyleIdx="0" presStyleCnt="3"/>
      <dgm:spPr/>
    </dgm:pt>
    <dgm:pt modelId="{E92CA924-A439-43E1-B3DA-5CB7FC2B7056}" type="pres">
      <dgm:prSet presAssocID="{33033777-A34F-4D86-9881-F51BC5DFFDC1}" presName="parentText" presStyleLbl="node1" presStyleIdx="1" presStyleCnt="3" custLinFactX="6240" custLinFactNeighborX="100000" custLinFactNeighborY="265">
        <dgm:presLayoutVars>
          <dgm:chMax val="0"/>
          <dgm:bulletEnabled val="1"/>
        </dgm:presLayoutVars>
      </dgm:prSet>
      <dgm:spPr/>
    </dgm:pt>
    <dgm:pt modelId="{F2C87F8B-D138-4A85-9585-AAFF99EE7C9E}" type="pres">
      <dgm:prSet presAssocID="{33033777-A34F-4D86-9881-F51BC5DFFDC1}" presName="negativeSpace" presStyleCnt="0"/>
      <dgm:spPr/>
    </dgm:pt>
    <dgm:pt modelId="{BEC0ACBF-C678-499D-BB1C-98B0BFAC973E}" type="pres">
      <dgm:prSet presAssocID="{33033777-A34F-4D86-9881-F51BC5DFFDC1}" presName="childText" presStyleLbl="conFgAcc1" presStyleIdx="1" presStyleCnt="3">
        <dgm:presLayoutVars>
          <dgm:bulletEnabled val="1"/>
        </dgm:presLayoutVars>
      </dgm:prSet>
      <dgm:spPr/>
    </dgm:pt>
    <dgm:pt modelId="{F0B4C02C-2C7A-4DFC-86FE-C0F100CD4BBF}" type="pres">
      <dgm:prSet presAssocID="{713781A3-0174-4A3D-B38B-2AD82EB7E71D}" presName="spaceBetweenRectangles" presStyleCnt="0"/>
      <dgm:spPr/>
    </dgm:pt>
    <dgm:pt modelId="{31B763E9-A206-4DC3-A9D5-946199580F3F}" type="pres">
      <dgm:prSet presAssocID="{CA2C322D-588F-4B0E-83B2-615B8FE34E9E}" presName="parentLin" presStyleCnt="0"/>
      <dgm:spPr/>
    </dgm:pt>
    <dgm:pt modelId="{4F2DC223-0FE0-435E-9476-25CFE13EDBE1}" type="pres">
      <dgm:prSet presAssocID="{CA2C322D-588F-4B0E-83B2-615B8FE34E9E}" presName="parentLeftMargin" presStyleLbl="node1" presStyleIdx="1" presStyleCnt="3"/>
      <dgm:spPr/>
    </dgm:pt>
    <dgm:pt modelId="{88AC14C2-77CC-4DD6-8A4C-3512355B8391}" type="pres">
      <dgm:prSet presAssocID="{CA2C322D-588F-4B0E-83B2-615B8FE34E9E}" presName="parentText" presStyleLbl="node1" presStyleIdx="2" presStyleCnt="3" custLinFactX="5256" custLinFactNeighborX="100000" custLinFactNeighborY="4016">
        <dgm:presLayoutVars>
          <dgm:chMax val="0"/>
          <dgm:bulletEnabled val="1"/>
        </dgm:presLayoutVars>
      </dgm:prSet>
      <dgm:spPr/>
    </dgm:pt>
    <dgm:pt modelId="{5ECC2DFD-81CB-4E15-B1DE-76FA03ACAAB0}" type="pres">
      <dgm:prSet presAssocID="{CA2C322D-588F-4B0E-83B2-615B8FE34E9E}" presName="negativeSpace" presStyleCnt="0"/>
      <dgm:spPr/>
    </dgm:pt>
    <dgm:pt modelId="{E97A3329-677D-4D9E-9194-866533C33E1F}" type="pres">
      <dgm:prSet presAssocID="{CA2C322D-588F-4B0E-83B2-615B8FE34E9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391F23-A91F-42DE-A9C6-F1B55E51DB37}" type="presOf" srcId="{401E4008-B026-4F7B-BB95-B85423F2D51F}" destId="{05C872BE-575A-43E2-9554-2CBA5ED7084B}" srcOrd="0" destOrd="0" presId="urn:microsoft.com/office/officeart/2005/8/layout/list1"/>
    <dgm:cxn modelId="{5020F72D-A297-4FCF-8688-6168F9C7A116}" type="presOf" srcId="{33033777-A34F-4D86-9881-F51BC5DFFDC1}" destId="{E92CA924-A439-43E1-B3DA-5CB7FC2B7056}" srcOrd="1" destOrd="0" presId="urn:microsoft.com/office/officeart/2005/8/layout/list1"/>
    <dgm:cxn modelId="{BE06203F-A93E-4AEC-85C4-8D10C0D991FC}" type="presOf" srcId="{33033777-A34F-4D86-9881-F51BC5DFFDC1}" destId="{78CA0B71-DA44-442E-9694-9AA7F19D8D77}" srcOrd="0" destOrd="0" presId="urn:microsoft.com/office/officeart/2005/8/layout/list1"/>
    <dgm:cxn modelId="{B9F78943-9C03-48AA-9288-BEFA197FBD8B}" srcId="{4C69576F-267A-41DA-9167-A9EE80DE4741}" destId="{401E4008-B026-4F7B-BB95-B85423F2D51F}" srcOrd="0" destOrd="0" parTransId="{5AFE2286-0063-4676-A37C-CC434092F5D6}" sibTransId="{19B54E60-383B-406E-9A9D-E8B9A3147088}"/>
    <dgm:cxn modelId="{E7C81666-DE65-421B-A5B8-90D0056F4046}" type="presOf" srcId="{401E4008-B026-4F7B-BB95-B85423F2D51F}" destId="{944D3A85-35BC-4BAA-8312-7D0565970D46}" srcOrd="1" destOrd="0" presId="urn:microsoft.com/office/officeart/2005/8/layout/list1"/>
    <dgm:cxn modelId="{3256B386-9228-431B-B006-34073AA71228}" srcId="{4C69576F-267A-41DA-9167-A9EE80DE4741}" destId="{CA2C322D-588F-4B0E-83B2-615B8FE34E9E}" srcOrd="2" destOrd="0" parTransId="{23EEA31F-4FF5-4A13-A7A1-15894B7199BD}" sibTransId="{D35E878E-E717-47A9-AD0B-B616D81AB164}"/>
    <dgm:cxn modelId="{136800B9-5184-4F50-BE6A-D60DED8E2573}" type="presOf" srcId="{CA2C322D-588F-4B0E-83B2-615B8FE34E9E}" destId="{88AC14C2-77CC-4DD6-8A4C-3512355B8391}" srcOrd="1" destOrd="0" presId="urn:microsoft.com/office/officeart/2005/8/layout/list1"/>
    <dgm:cxn modelId="{BF74B6BF-FD95-4202-9737-129479E28AA9}" srcId="{4C69576F-267A-41DA-9167-A9EE80DE4741}" destId="{33033777-A34F-4D86-9881-F51BC5DFFDC1}" srcOrd="1" destOrd="0" parTransId="{23A984B0-79AF-4B18-BD7D-5AB07013C7A9}" sibTransId="{713781A3-0174-4A3D-B38B-2AD82EB7E71D}"/>
    <dgm:cxn modelId="{4EADBAE2-395D-46F3-9278-C2E0987836A7}" type="presOf" srcId="{4C69576F-267A-41DA-9167-A9EE80DE4741}" destId="{BA5049C4-63E6-4F07-8F3C-A06B9090B692}" srcOrd="0" destOrd="0" presId="urn:microsoft.com/office/officeart/2005/8/layout/list1"/>
    <dgm:cxn modelId="{5F3E51E4-87E6-4F1D-A50B-EE213C4E4D43}" type="presOf" srcId="{CA2C322D-588F-4B0E-83B2-615B8FE34E9E}" destId="{4F2DC223-0FE0-435E-9476-25CFE13EDBE1}" srcOrd="0" destOrd="0" presId="urn:microsoft.com/office/officeart/2005/8/layout/list1"/>
    <dgm:cxn modelId="{74A31794-9362-4ED7-AF83-4C8E1D28CD48}" type="presParOf" srcId="{BA5049C4-63E6-4F07-8F3C-A06B9090B692}" destId="{331C2BB9-FD2B-487E-BEE3-E78B3C28EB45}" srcOrd="0" destOrd="0" presId="urn:microsoft.com/office/officeart/2005/8/layout/list1"/>
    <dgm:cxn modelId="{0152D867-98AE-4F93-92BC-7C93F962EEF8}" type="presParOf" srcId="{331C2BB9-FD2B-487E-BEE3-E78B3C28EB45}" destId="{05C872BE-575A-43E2-9554-2CBA5ED7084B}" srcOrd="0" destOrd="0" presId="urn:microsoft.com/office/officeart/2005/8/layout/list1"/>
    <dgm:cxn modelId="{36CC3058-C723-4518-89BF-8183D49708DF}" type="presParOf" srcId="{331C2BB9-FD2B-487E-BEE3-E78B3C28EB45}" destId="{944D3A85-35BC-4BAA-8312-7D0565970D46}" srcOrd="1" destOrd="0" presId="urn:microsoft.com/office/officeart/2005/8/layout/list1"/>
    <dgm:cxn modelId="{404D54C2-D683-4E6A-AC14-E57BD6B54305}" type="presParOf" srcId="{BA5049C4-63E6-4F07-8F3C-A06B9090B692}" destId="{BB8F22A6-D88C-4C2B-ACF4-F8037C829542}" srcOrd="1" destOrd="0" presId="urn:microsoft.com/office/officeart/2005/8/layout/list1"/>
    <dgm:cxn modelId="{2A3F3B47-32B7-49F3-B893-36460945B535}" type="presParOf" srcId="{BA5049C4-63E6-4F07-8F3C-A06B9090B692}" destId="{C553D0BD-34CF-4E19-8812-1395D723B837}" srcOrd="2" destOrd="0" presId="urn:microsoft.com/office/officeart/2005/8/layout/list1"/>
    <dgm:cxn modelId="{E87CCBE5-4237-40F3-8BBA-20679AC2E2C2}" type="presParOf" srcId="{BA5049C4-63E6-4F07-8F3C-A06B9090B692}" destId="{18BF9936-2753-4F01-BDE4-B53A30890B1D}" srcOrd="3" destOrd="0" presId="urn:microsoft.com/office/officeart/2005/8/layout/list1"/>
    <dgm:cxn modelId="{B6107652-0D8A-4464-9826-3DD0703FF679}" type="presParOf" srcId="{BA5049C4-63E6-4F07-8F3C-A06B9090B692}" destId="{1FED81FE-8254-4B19-A80E-7BB197ACF118}" srcOrd="4" destOrd="0" presId="urn:microsoft.com/office/officeart/2005/8/layout/list1"/>
    <dgm:cxn modelId="{7AEE1856-B514-4D13-AE1E-988EC590CEBC}" type="presParOf" srcId="{1FED81FE-8254-4B19-A80E-7BB197ACF118}" destId="{78CA0B71-DA44-442E-9694-9AA7F19D8D77}" srcOrd="0" destOrd="0" presId="urn:microsoft.com/office/officeart/2005/8/layout/list1"/>
    <dgm:cxn modelId="{22D89672-2313-4AF0-9F99-FB9D6082E1DC}" type="presParOf" srcId="{1FED81FE-8254-4B19-A80E-7BB197ACF118}" destId="{E92CA924-A439-43E1-B3DA-5CB7FC2B7056}" srcOrd="1" destOrd="0" presId="urn:microsoft.com/office/officeart/2005/8/layout/list1"/>
    <dgm:cxn modelId="{EAD7F9DA-CD84-4D4F-9DA3-3E6E1D293C22}" type="presParOf" srcId="{BA5049C4-63E6-4F07-8F3C-A06B9090B692}" destId="{F2C87F8B-D138-4A85-9585-AAFF99EE7C9E}" srcOrd="5" destOrd="0" presId="urn:microsoft.com/office/officeart/2005/8/layout/list1"/>
    <dgm:cxn modelId="{A1548DB0-2E02-4BF6-A692-5E721F40219E}" type="presParOf" srcId="{BA5049C4-63E6-4F07-8F3C-A06B9090B692}" destId="{BEC0ACBF-C678-499D-BB1C-98B0BFAC973E}" srcOrd="6" destOrd="0" presId="urn:microsoft.com/office/officeart/2005/8/layout/list1"/>
    <dgm:cxn modelId="{8676B52D-0CF6-4456-B223-5468B3CA1D90}" type="presParOf" srcId="{BA5049C4-63E6-4F07-8F3C-A06B9090B692}" destId="{F0B4C02C-2C7A-4DFC-86FE-C0F100CD4BBF}" srcOrd="7" destOrd="0" presId="urn:microsoft.com/office/officeart/2005/8/layout/list1"/>
    <dgm:cxn modelId="{EDAE8029-E2DC-45D1-8B1E-4A5F0043E232}" type="presParOf" srcId="{BA5049C4-63E6-4F07-8F3C-A06B9090B692}" destId="{31B763E9-A206-4DC3-A9D5-946199580F3F}" srcOrd="8" destOrd="0" presId="urn:microsoft.com/office/officeart/2005/8/layout/list1"/>
    <dgm:cxn modelId="{FB8B2A47-94AA-4DC3-9D0D-B70099231FB0}" type="presParOf" srcId="{31B763E9-A206-4DC3-A9D5-946199580F3F}" destId="{4F2DC223-0FE0-435E-9476-25CFE13EDBE1}" srcOrd="0" destOrd="0" presId="urn:microsoft.com/office/officeart/2005/8/layout/list1"/>
    <dgm:cxn modelId="{06DB5EC6-BE74-4BA5-8915-51B007621A49}" type="presParOf" srcId="{31B763E9-A206-4DC3-A9D5-946199580F3F}" destId="{88AC14C2-77CC-4DD6-8A4C-3512355B8391}" srcOrd="1" destOrd="0" presId="urn:microsoft.com/office/officeart/2005/8/layout/list1"/>
    <dgm:cxn modelId="{3D05D910-D9E2-4EA8-9B57-5FE94A3AEC48}" type="presParOf" srcId="{BA5049C4-63E6-4F07-8F3C-A06B9090B692}" destId="{5ECC2DFD-81CB-4E15-B1DE-76FA03ACAAB0}" srcOrd="9" destOrd="0" presId="urn:microsoft.com/office/officeart/2005/8/layout/list1"/>
    <dgm:cxn modelId="{1214A9CF-8CE1-46FA-ADD2-7050EE1C02F0}" type="presParOf" srcId="{BA5049C4-63E6-4F07-8F3C-A06B9090B692}" destId="{E97A3329-677D-4D9E-9194-866533C33E1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BDC31-A926-4C53-BA8D-FEC7076445D5}">
      <dsp:nvSpPr>
        <dsp:cNvPr id="0" name=""/>
        <dsp:cNvSpPr/>
      </dsp:nvSpPr>
      <dsp:spPr>
        <a:xfrm rot="5400000">
          <a:off x="-284020" y="287429"/>
          <a:ext cx="1893469" cy="1325428"/>
        </a:xfrm>
        <a:prstGeom prst="chevron">
          <a:avLst/>
        </a:prstGeom>
        <a:solidFill>
          <a:srgbClr val="7AB8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/>
        </a:p>
      </dsp:txBody>
      <dsp:txXfrm rot="-5400000">
        <a:off x="1" y="666122"/>
        <a:ext cx="1325428" cy="568041"/>
      </dsp:txXfrm>
    </dsp:sp>
    <dsp:sp modelId="{2C913297-0090-4CDE-9F74-C8E9EA1BA847}">
      <dsp:nvSpPr>
        <dsp:cNvPr id="0" name=""/>
        <dsp:cNvSpPr/>
      </dsp:nvSpPr>
      <dsp:spPr>
        <a:xfrm rot="5400000">
          <a:off x="3638505" y="-2309667"/>
          <a:ext cx="1230754" cy="5856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66B61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Randy Akuffo</a:t>
          </a:r>
        </a:p>
      </dsp:txBody>
      <dsp:txXfrm rot="-5400000">
        <a:off x="1325428" y="63490"/>
        <a:ext cx="5796829" cy="1110594"/>
      </dsp:txXfrm>
    </dsp:sp>
    <dsp:sp modelId="{D9C37AE1-8685-4E8C-A0B5-6BE1731E51CA}">
      <dsp:nvSpPr>
        <dsp:cNvPr id="0" name=""/>
        <dsp:cNvSpPr/>
      </dsp:nvSpPr>
      <dsp:spPr>
        <a:xfrm rot="5400000">
          <a:off x="-284020" y="1989696"/>
          <a:ext cx="1893469" cy="1325428"/>
        </a:xfrm>
        <a:prstGeom prst="chevron">
          <a:avLst/>
        </a:prstGeom>
        <a:solidFill>
          <a:srgbClr val="7AB8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 dirty="0">
            <a:solidFill>
              <a:srgbClr val="FFFFFF"/>
            </a:solidFill>
            <a:latin typeface="OpenSans"/>
            <a:ea typeface="OpenSans"/>
            <a:cs typeface="OpenSans"/>
          </a:endParaRPr>
        </a:p>
      </dsp:txBody>
      <dsp:txXfrm rot="-5400000">
        <a:off x="1" y="2368389"/>
        <a:ext cx="1325428" cy="568041"/>
      </dsp:txXfrm>
    </dsp:sp>
    <dsp:sp modelId="{C2F00039-AC6F-4821-AE1D-44437452AF28}">
      <dsp:nvSpPr>
        <dsp:cNvPr id="0" name=""/>
        <dsp:cNvSpPr/>
      </dsp:nvSpPr>
      <dsp:spPr>
        <a:xfrm rot="5400000">
          <a:off x="3638505" y="-607400"/>
          <a:ext cx="1230754" cy="5856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AB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Information Technology	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December 2019</a:t>
          </a:r>
        </a:p>
      </dsp:txBody>
      <dsp:txXfrm rot="-5400000">
        <a:off x="1325428" y="1765757"/>
        <a:ext cx="5796829" cy="1110594"/>
      </dsp:txXfrm>
    </dsp:sp>
    <dsp:sp modelId="{4E6BE122-CC41-4EFF-BC0D-EED7F7A3543D}">
      <dsp:nvSpPr>
        <dsp:cNvPr id="0" name=""/>
        <dsp:cNvSpPr/>
      </dsp:nvSpPr>
      <dsp:spPr>
        <a:xfrm rot="5400000">
          <a:off x="-284020" y="3691963"/>
          <a:ext cx="1893469" cy="1325428"/>
        </a:xfrm>
        <a:prstGeom prst="chevron">
          <a:avLst/>
        </a:prstGeom>
        <a:solidFill>
          <a:srgbClr val="7AB800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>
            <a:solidFill>
              <a:srgbClr val="FFFFFF"/>
            </a:solidFill>
            <a:latin typeface="OpenSans"/>
            <a:ea typeface="OpenSans"/>
            <a:cs typeface="OpenSans"/>
          </a:endParaRPr>
        </a:p>
      </dsp:txBody>
      <dsp:txXfrm rot="-5400000">
        <a:off x="1" y="4070656"/>
        <a:ext cx="1325428" cy="568041"/>
      </dsp:txXfrm>
    </dsp:sp>
    <dsp:sp modelId="{9771587A-32D2-4DD1-AD78-500250047B36}">
      <dsp:nvSpPr>
        <dsp:cNvPr id="0" name=""/>
        <dsp:cNvSpPr/>
      </dsp:nvSpPr>
      <dsp:spPr>
        <a:xfrm rot="5400000">
          <a:off x="3638505" y="1094866"/>
          <a:ext cx="1230754" cy="58569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7AB8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TIM/Premium Support Co-op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Randy Suggs</a:t>
          </a:r>
        </a:p>
      </dsp:txBody>
      <dsp:txXfrm rot="-5400000">
        <a:off x="1325428" y="3468023"/>
        <a:ext cx="5796829" cy="1110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E38D8-D7CF-4268-A7E5-396674945478}">
      <dsp:nvSpPr>
        <dsp:cNvPr id="0" name=""/>
        <dsp:cNvSpPr/>
      </dsp:nvSpPr>
      <dsp:spPr>
        <a:xfrm>
          <a:off x="809603" y="757758"/>
          <a:ext cx="4331617" cy="4331617"/>
        </a:xfrm>
        <a:prstGeom prst="pie">
          <a:avLst>
            <a:gd name="adj1" fmla="val 16200000"/>
            <a:gd name="adj2" fmla="val 1800000"/>
          </a:avLst>
        </a:prstGeom>
        <a:solidFill>
          <a:srgbClr val="FF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Summer</a:t>
          </a:r>
        </a:p>
      </dsp:txBody>
      <dsp:txXfrm>
        <a:off x="3164662" y="1557044"/>
        <a:ext cx="1469655" cy="1443872"/>
      </dsp:txXfrm>
    </dsp:sp>
    <dsp:sp modelId="{7A508E22-8E86-421E-9F44-DBD84F2D62EF}">
      <dsp:nvSpPr>
        <dsp:cNvPr id="0" name=""/>
        <dsp:cNvSpPr/>
      </dsp:nvSpPr>
      <dsp:spPr>
        <a:xfrm>
          <a:off x="789515" y="787871"/>
          <a:ext cx="4331617" cy="4331617"/>
        </a:xfrm>
        <a:prstGeom prst="pie">
          <a:avLst>
            <a:gd name="adj1" fmla="val 1800000"/>
            <a:gd name="adj2" fmla="val 9000000"/>
          </a:avLst>
        </a:prstGeom>
        <a:solidFill>
          <a:srgbClr val="FF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Fall</a:t>
          </a:r>
        </a:p>
      </dsp:txBody>
      <dsp:txXfrm>
        <a:off x="1975553" y="3520915"/>
        <a:ext cx="1959541" cy="1340738"/>
      </dsp:txXfrm>
    </dsp:sp>
    <dsp:sp modelId="{8D9A7FDF-D7ED-4EC4-82B9-01789FAD04A9}">
      <dsp:nvSpPr>
        <dsp:cNvPr id="0" name=""/>
        <dsp:cNvSpPr/>
      </dsp:nvSpPr>
      <dsp:spPr>
        <a:xfrm>
          <a:off x="220882" y="227316"/>
          <a:ext cx="5247797" cy="512690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Spring</a:t>
          </a:r>
        </a:p>
      </dsp:txBody>
      <dsp:txXfrm>
        <a:off x="783146" y="1234386"/>
        <a:ext cx="1780502" cy="17089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E38D8-D7CF-4268-A7E5-396674945478}">
      <dsp:nvSpPr>
        <dsp:cNvPr id="0" name=""/>
        <dsp:cNvSpPr/>
      </dsp:nvSpPr>
      <dsp:spPr>
        <a:xfrm>
          <a:off x="324536" y="745920"/>
          <a:ext cx="4890224" cy="4592231"/>
        </a:xfrm>
        <a:prstGeom prst="pie">
          <a:avLst>
            <a:gd name="adj1" fmla="val 16200000"/>
            <a:gd name="adj2" fmla="val 1800000"/>
          </a:avLst>
        </a:prstGeom>
        <a:solidFill>
          <a:srgbClr val="558B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Summer</a:t>
          </a:r>
        </a:p>
      </dsp:txBody>
      <dsp:txXfrm>
        <a:off x="2983305" y="1593296"/>
        <a:ext cx="1659183" cy="1530743"/>
      </dsp:txXfrm>
    </dsp:sp>
    <dsp:sp modelId="{7A508E22-8E86-421E-9F44-DBD84F2D62EF}">
      <dsp:nvSpPr>
        <dsp:cNvPr id="0" name=""/>
        <dsp:cNvSpPr/>
      </dsp:nvSpPr>
      <dsp:spPr>
        <a:xfrm>
          <a:off x="560728" y="1108972"/>
          <a:ext cx="4289520" cy="4289520"/>
        </a:xfrm>
        <a:prstGeom prst="pie">
          <a:avLst>
            <a:gd name="adj1" fmla="val 1800000"/>
            <a:gd name="adj2" fmla="val 9000000"/>
          </a:avLst>
        </a:prstGeom>
        <a:solidFill>
          <a:srgbClr val="FF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Fall</a:t>
          </a:r>
        </a:p>
      </dsp:txBody>
      <dsp:txXfrm>
        <a:off x="1735239" y="3815455"/>
        <a:ext cx="1940497" cy="1327708"/>
      </dsp:txXfrm>
    </dsp:sp>
    <dsp:sp modelId="{8D9A7FDF-D7ED-4EC4-82B9-01789FAD04A9}">
      <dsp:nvSpPr>
        <dsp:cNvPr id="0" name=""/>
        <dsp:cNvSpPr/>
      </dsp:nvSpPr>
      <dsp:spPr>
        <a:xfrm>
          <a:off x="435946" y="1098741"/>
          <a:ext cx="4320147" cy="39873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Spring</a:t>
          </a:r>
        </a:p>
      </dsp:txBody>
      <dsp:txXfrm>
        <a:off x="898818" y="1881966"/>
        <a:ext cx="1465764" cy="13291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E38D8-D7CF-4268-A7E5-396674945478}">
      <dsp:nvSpPr>
        <dsp:cNvPr id="0" name=""/>
        <dsp:cNvSpPr/>
      </dsp:nvSpPr>
      <dsp:spPr>
        <a:xfrm>
          <a:off x="913671" y="813549"/>
          <a:ext cx="4011900" cy="3852713"/>
        </a:xfrm>
        <a:prstGeom prst="pie">
          <a:avLst>
            <a:gd name="adj1" fmla="val 16200000"/>
            <a:gd name="adj2" fmla="val 1800000"/>
          </a:avLst>
        </a:prstGeom>
        <a:solidFill>
          <a:srgbClr val="558B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Summer</a:t>
          </a:r>
        </a:p>
      </dsp:txBody>
      <dsp:txXfrm>
        <a:off x="3094903" y="1524467"/>
        <a:ext cx="1361180" cy="1284237"/>
      </dsp:txXfrm>
    </dsp:sp>
    <dsp:sp modelId="{7A508E22-8E86-421E-9F44-DBD84F2D62EF}">
      <dsp:nvSpPr>
        <dsp:cNvPr id="0" name=""/>
        <dsp:cNvSpPr/>
      </dsp:nvSpPr>
      <dsp:spPr>
        <a:xfrm>
          <a:off x="495831" y="276459"/>
          <a:ext cx="4918984" cy="5354441"/>
        </a:xfrm>
        <a:prstGeom prst="pie">
          <a:avLst>
            <a:gd name="adj1" fmla="val 1800000"/>
            <a:gd name="adj2" fmla="val 9000000"/>
          </a:avLst>
        </a:prstGeom>
        <a:solidFill>
          <a:srgbClr val="558B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Fall</a:t>
          </a:r>
        </a:p>
      </dsp:txBody>
      <dsp:txXfrm>
        <a:off x="1842696" y="3654856"/>
        <a:ext cx="2225254" cy="1657327"/>
      </dsp:txXfrm>
    </dsp:sp>
    <dsp:sp modelId="{8D9A7FDF-D7ED-4EC4-82B9-01789FAD04A9}">
      <dsp:nvSpPr>
        <dsp:cNvPr id="0" name=""/>
        <dsp:cNvSpPr/>
      </dsp:nvSpPr>
      <dsp:spPr>
        <a:xfrm>
          <a:off x="859861" y="814792"/>
          <a:ext cx="3969840" cy="395195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Spring</a:t>
          </a:r>
        </a:p>
      </dsp:txBody>
      <dsp:txXfrm>
        <a:off x="1285201" y="1591068"/>
        <a:ext cx="1346910" cy="131731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9C4B7-532A-4DA6-B94C-518396CFFF4F}">
      <dsp:nvSpPr>
        <dsp:cNvPr id="0" name=""/>
        <dsp:cNvSpPr/>
      </dsp:nvSpPr>
      <dsp:spPr>
        <a:xfrm>
          <a:off x="1731" y="300456"/>
          <a:ext cx="2295658" cy="2295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Problem</a:t>
          </a:r>
        </a:p>
      </dsp:txBody>
      <dsp:txXfrm>
        <a:off x="337922" y="636647"/>
        <a:ext cx="1623276" cy="1623276"/>
      </dsp:txXfrm>
    </dsp:sp>
    <dsp:sp modelId="{06F07D00-9C34-40C8-9DC1-709D153581E1}">
      <dsp:nvSpPr>
        <dsp:cNvPr id="0" name=""/>
        <dsp:cNvSpPr/>
      </dsp:nvSpPr>
      <dsp:spPr>
        <a:xfrm>
          <a:off x="2488019" y="1074192"/>
          <a:ext cx="1331481" cy="1331481"/>
        </a:xfrm>
        <a:prstGeom prst="mathPlus">
          <a:avLst/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>
            <a:solidFill>
              <a:srgbClr val="424242"/>
            </a:solidFill>
            <a:latin typeface="OpenSans"/>
            <a:ea typeface="OpenSans"/>
            <a:cs typeface="OpenSans"/>
          </a:endParaRPr>
        </a:p>
      </dsp:txBody>
      <dsp:txXfrm>
        <a:off x="2664507" y="1583350"/>
        <a:ext cx="978505" cy="313165"/>
      </dsp:txXfrm>
    </dsp:sp>
    <dsp:sp modelId="{07E647E5-3F46-4F8D-B98B-5B5075372807}">
      <dsp:nvSpPr>
        <dsp:cNvPr id="0" name=""/>
        <dsp:cNvSpPr/>
      </dsp:nvSpPr>
      <dsp:spPr>
        <a:xfrm>
          <a:off x="3472308" y="407434"/>
          <a:ext cx="2295658" cy="2295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Automation</a:t>
          </a:r>
        </a:p>
      </dsp:txBody>
      <dsp:txXfrm>
        <a:off x="3808499" y="743625"/>
        <a:ext cx="1623276" cy="1623276"/>
      </dsp:txXfrm>
    </dsp:sp>
    <dsp:sp modelId="{10E6D710-89F1-4D97-8AAD-09D214E455DA}">
      <dsp:nvSpPr>
        <dsp:cNvPr id="0" name=""/>
        <dsp:cNvSpPr/>
      </dsp:nvSpPr>
      <dsp:spPr>
        <a:xfrm>
          <a:off x="6483752" y="782545"/>
          <a:ext cx="1331481" cy="1331481"/>
        </a:xfrm>
        <a:prstGeom prst="mathEqual">
          <a:avLst/>
        </a:prstGeom>
        <a:noFill/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660240" y="1056830"/>
        <a:ext cx="978505" cy="782911"/>
      </dsp:txXfrm>
    </dsp:sp>
    <dsp:sp modelId="{9F36B390-5C7B-4820-BC42-C4EE554BB947}">
      <dsp:nvSpPr>
        <dsp:cNvPr id="0" name=""/>
        <dsp:cNvSpPr/>
      </dsp:nvSpPr>
      <dsp:spPr>
        <a:xfrm>
          <a:off x="6894744" y="226536"/>
          <a:ext cx="2295658" cy="229565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Output</a:t>
          </a:r>
        </a:p>
      </dsp:txBody>
      <dsp:txXfrm>
        <a:off x="7230935" y="562727"/>
        <a:ext cx="1623276" cy="16232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53D0BD-34CF-4E19-8812-1395D723B837}">
      <dsp:nvSpPr>
        <dsp:cNvPr id="0" name=""/>
        <dsp:cNvSpPr/>
      </dsp:nvSpPr>
      <dsp:spPr>
        <a:xfrm>
          <a:off x="0" y="493430"/>
          <a:ext cx="10447171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D3A85-35BC-4BAA-8312-7D0565970D46}">
      <dsp:nvSpPr>
        <dsp:cNvPr id="0" name=""/>
        <dsp:cNvSpPr/>
      </dsp:nvSpPr>
      <dsp:spPr>
        <a:xfrm>
          <a:off x="1487739" y="35888"/>
          <a:ext cx="7313019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415" tIns="0" rIns="27641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Team Building Activities</a:t>
          </a:r>
        </a:p>
      </dsp:txBody>
      <dsp:txXfrm>
        <a:off x="1532411" y="80560"/>
        <a:ext cx="7223675" cy="825776"/>
      </dsp:txXfrm>
    </dsp:sp>
    <dsp:sp modelId="{BEC0ACBF-C678-499D-BB1C-98B0BFAC973E}">
      <dsp:nvSpPr>
        <dsp:cNvPr id="0" name=""/>
        <dsp:cNvSpPr/>
      </dsp:nvSpPr>
      <dsp:spPr>
        <a:xfrm>
          <a:off x="0" y="1899590"/>
          <a:ext cx="10447171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2CA924-A439-43E1-B3DA-5CB7FC2B7056}">
      <dsp:nvSpPr>
        <dsp:cNvPr id="0" name=""/>
        <dsp:cNvSpPr/>
      </dsp:nvSpPr>
      <dsp:spPr>
        <a:xfrm>
          <a:off x="1501049" y="1444455"/>
          <a:ext cx="7313019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415" tIns="0" rIns="27641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Assistance and Training </a:t>
          </a:r>
        </a:p>
      </dsp:txBody>
      <dsp:txXfrm>
        <a:off x="1545721" y="1489127"/>
        <a:ext cx="7223675" cy="825776"/>
      </dsp:txXfrm>
    </dsp:sp>
    <dsp:sp modelId="{E97A3329-677D-4D9E-9194-866533C33E1F}">
      <dsp:nvSpPr>
        <dsp:cNvPr id="0" name=""/>
        <dsp:cNvSpPr/>
      </dsp:nvSpPr>
      <dsp:spPr>
        <a:xfrm>
          <a:off x="0" y="3305750"/>
          <a:ext cx="10447171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AC14C2-77CC-4DD6-8A4C-3512355B8391}">
      <dsp:nvSpPr>
        <dsp:cNvPr id="0" name=""/>
        <dsp:cNvSpPr/>
      </dsp:nvSpPr>
      <dsp:spPr>
        <a:xfrm>
          <a:off x="1429089" y="2884941"/>
          <a:ext cx="7313019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6415" tIns="0" rIns="276415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Coffee</a:t>
          </a:r>
        </a:p>
      </dsp:txBody>
      <dsp:txXfrm>
        <a:off x="1473761" y="2929613"/>
        <a:ext cx="7223675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7B764-4B40-F344-A8BA-E16183FA33FC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B88C9-EC50-014C-B180-2FD870440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51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1pPr>
    <a:lvl2pPr indent="4572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2pPr>
    <a:lvl3pPr indent="9144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3pPr>
    <a:lvl4pPr indent="13716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4pPr>
    <a:lvl5pPr indent="18288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5pPr>
    <a:lvl6pPr indent="22860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6pPr>
    <a:lvl7pPr indent="27432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7pPr>
    <a:lvl8pPr indent="32004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8pPr>
    <a:lvl9pPr indent="3657600" latinLnBrk="0">
      <a:lnSpc>
        <a:spcPct val="120000"/>
      </a:lnSpc>
      <a:defRPr sz="1200" spc="24">
        <a:solidFill>
          <a:srgbClr val="424242"/>
        </a:solidFill>
        <a:latin typeface="Open Sans Regular"/>
        <a:ea typeface="Open Sans Regular"/>
        <a:cs typeface="Open Sans Regular"/>
        <a:sym typeface="Open Sans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5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9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86509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904490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</p:spTree>
    <p:extLst>
      <p:ext uri="{BB962C8B-B14F-4D97-AF65-F5344CB8AC3E}">
        <p14:creationId xmlns:p14="http://schemas.microsoft.com/office/powerpoint/2010/main" val="256261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6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401170" y="2343150"/>
            <a:ext cx="11085980" cy="139858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1050" y="849870"/>
            <a:ext cx="1816100" cy="368300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50942" y="3853794"/>
            <a:ext cx="11036208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0942" y="4334433"/>
            <a:ext cx="2259601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133556666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-Split-with-Text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38"/>
          <a:stretch/>
        </p:blipFill>
        <p:spPr>
          <a:xfrm>
            <a:off x="-1" y="0"/>
            <a:ext cx="12254593" cy="2834640"/>
          </a:xfrm>
          <a:prstGeom prst="rect">
            <a:avLst/>
          </a:prstGeom>
        </p:spPr>
      </p:pic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568338"/>
            <a:ext cx="11080382" cy="131423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4" y="1882571"/>
            <a:ext cx="11053485" cy="71367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3069771"/>
            <a:ext cx="10972800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9"/>
          <a:stretch/>
        </p:blipFill>
        <p:spPr>
          <a:xfrm>
            <a:off x="-53791" y="0"/>
            <a:ext cx="12245791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370710"/>
            <a:ext cx="11080382" cy="209321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Q: Insert Question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3069771"/>
            <a:ext cx="10972800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-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9"/>
          <a:stretch/>
        </p:blipFill>
        <p:spPr>
          <a:xfrm>
            <a:off x="-53791" y="0"/>
            <a:ext cx="12245791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4" y="1882571"/>
            <a:ext cx="11053485" cy="71367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Utility Name Spelled Out</a:t>
            </a:r>
          </a:p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3069771"/>
            <a:ext cx="4864438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A378E785-51A4-4D0F-AEA9-9BCA82999D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919" y="568338"/>
            <a:ext cx="2121462" cy="13142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156B8E4-726A-4858-B4F0-345F3D3CE0C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717957" y="3069771"/>
            <a:ext cx="4497859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636232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38"/>
          <a:stretch/>
        </p:blipFill>
        <p:spPr>
          <a:xfrm>
            <a:off x="-1" y="0"/>
            <a:ext cx="12254593" cy="2834640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370710"/>
            <a:ext cx="11080382" cy="2093219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Q: Insert Question Here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3069771"/>
            <a:ext cx="10972800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Text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1882571"/>
            <a:ext cx="10972800" cy="4305958"/>
          </a:xfrm>
          <a:prstGeom prst="rect">
            <a:avLst/>
          </a:prstGeom>
        </p:spPr>
        <p:txBody>
          <a:bodyPr/>
          <a:lstStyle>
            <a:lvl1pPr marL="7938" indent="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Tex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1882571"/>
            <a:ext cx="10972800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and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5" y="1882572"/>
            <a:ext cx="6642382" cy="36858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Text Here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title-and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5" y="1057837"/>
            <a:ext cx="11053485" cy="368582"/>
          </a:xfrm>
          <a:prstGeom prst="rect">
            <a:avLst/>
          </a:prstGeom>
        </p:spPr>
        <p:txBody>
          <a:bodyPr/>
          <a:lstStyle>
            <a:lvl1pPr marL="0" indent="0">
              <a:buFont typeface="Arial" charset="0"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Text Here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601105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2D1665D-CA94-403F-BE2C-ABBACE69257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09600" y="1655805"/>
            <a:ext cx="10972800" cy="4532724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67365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Tex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82571"/>
            <a:ext cx="536665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165330" y="1882571"/>
            <a:ext cx="5417070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Blue-C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G_title_slide_designslide-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401170" y="2343150"/>
            <a:ext cx="11085980" cy="139858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1050" y="849870"/>
            <a:ext cx="1816100" cy="368300"/>
          </a:xfrm>
          <a:prstGeom prst="rect">
            <a:avLst/>
          </a:prstGeom>
        </p:spPr>
      </p:pic>
      <p:sp>
        <p:nvSpPr>
          <p:cNvPr id="1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450942" y="3853794"/>
            <a:ext cx="11036208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0942" y="4334433"/>
            <a:ext cx="2259601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Date Here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ird-Tex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82571"/>
            <a:ext cx="353413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4367893" y="1882571"/>
            <a:ext cx="7214507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82571"/>
            <a:ext cx="353413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335939" y="1882571"/>
            <a:ext cx="353413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48263" y="1882571"/>
            <a:ext cx="353413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-Righ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63888" y="1882572"/>
            <a:ext cx="7318512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1882572"/>
            <a:ext cx="3511824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Thirds-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82571"/>
            <a:ext cx="731188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8070576" y="1882571"/>
            <a:ext cx="3511824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-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882571"/>
            <a:ext cx="5362937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09284" y="428625"/>
            <a:ext cx="5463254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106884" y="0"/>
            <a:ext cx="6085116" cy="6858000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with-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-Sp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338431" y="1886646"/>
            <a:ext cx="3518451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Specs List Column 1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060635" y="1882571"/>
            <a:ext cx="3521765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Specs List Column 2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618479" y="1882571"/>
            <a:ext cx="3516199" cy="4298309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773528" y="1882572"/>
            <a:ext cx="3808871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Diagram information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503463" y="1882571"/>
            <a:ext cx="7081158" cy="4298309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482810" y="2343150"/>
            <a:ext cx="11085980" cy="139858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2582" y="3853794"/>
            <a:ext cx="11036208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9503798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13" name="Title 2"/>
          <p:cNvSpPr>
            <a:spLocks noGrp="1"/>
          </p:cNvSpPr>
          <p:nvPr>
            <p:ph type="title" hasCustomPrompt="1"/>
          </p:nvPr>
        </p:nvSpPr>
        <p:spPr>
          <a:xfrm>
            <a:off x="482810" y="2343150"/>
            <a:ext cx="11085980" cy="139858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2582" y="3853794"/>
            <a:ext cx="11036208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6037704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-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71050" y="849870"/>
            <a:ext cx="1816100" cy="368300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01170" y="3960473"/>
            <a:ext cx="4458988" cy="432623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 b="1" spc="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Name Here</a:t>
            </a:r>
          </a:p>
        </p:txBody>
      </p:sp>
      <p:sp>
        <p:nvSpPr>
          <p:cNvPr id="12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01170" y="4527004"/>
            <a:ext cx="4458988" cy="420554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 spc="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Position Here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01170" y="5020161"/>
            <a:ext cx="4458988" cy="420554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 spc="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Phone (555) 555-5555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01170" y="5513318"/>
            <a:ext cx="4458988" cy="420554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1800" spc="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Email </a:t>
            </a:r>
            <a:r>
              <a:rPr lang="en-US" err="1"/>
              <a:t>john@landisgyr.com</a:t>
            </a:r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401170" y="2343150"/>
            <a:ext cx="11085980" cy="139858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Thank You Message Here</a:t>
            </a:r>
          </a:p>
        </p:txBody>
      </p:sp>
    </p:spTree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5466" y="2482194"/>
            <a:ext cx="11073300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15466" y="3175388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15466" y="3868582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15466" y="4561776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2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568338"/>
            <a:ext cx="11080382" cy="131423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424179589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15466" y="2482194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15466" y="3175388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515466" y="3868582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515466" y="4561776"/>
            <a:ext cx="11073300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568338"/>
            <a:ext cx="11080382" cy="131423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3319027141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3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2932098" y="2482194"/>
            <a:ext cx="8650301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515466" y="2482194"/>
            <a:ext cx="2244059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Time Here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932098" y="3175388"/>
            <a:ext cx="8650301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33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15466" y="3175388"/>
            <a:ext cx="2244059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Time Here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2932098" y="3868582"/>
            <a:ext cx="8650301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515466" y="3868582"/>
            <a:ext cx="2244059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Time Here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2932098" y="4561776"/>
            <a:ext cx="8650301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Agenda Item Here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515466" y="4561776"/>
            <a:ext cx="2244059" cy="3685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Time Here</a:t>
            </a:r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568338"/>
            <a:ext cx="11080382" cy="131423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br>
              <a:rPr lang="en-US"/>
            </a:br>
            <a:r>
              <a:rPr 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7822003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-Split-Ico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198348" y="1142999"/>
            <a:ext cx="2078752" cy="12164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7783835" y="1413014"/>
            <a:ext cx="3623696" cy="3743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7783835" y="3245597"/>
            <a:ext cx="3623696" cy="3668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783835" y="5105625"/>
            <a:ext cx="3623696" cy="3743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536410" y="923267"/>
            <a:ext cx="3658717" cy="298043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6411" y="3844253"/>
            <a:ext cx="3658717" cy="1448558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5262764" y="4684571"/>
            <a:ext cx="2078752" cy="12164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5262764" y="2815134"/>
            <a:ext cx="2078752" cy="121647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6370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-Split-Green-with-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536410" y="923267"/>
            <a:ext cx="3658717" cy="298043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6411" y="3844253"/>
            <a:ext cx="3658717" cy="1448558"/>
          </a:xfrm>
          <a:prstGeom prst="rect">
            <a:avLst/>
          </a:prstGeom>
        </p:spPr>
        <p:txBody>
          <a:bodyPr/>
          <a:lstStyle>
            <a:lvl1pPr marL="0" indent="0" algn="l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5004706" y="1143000"/>
            <a:ext cx="6577694" cy="5045529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304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-Split-Blue-with-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536410" y="923267"/>
            <a:ext cx="3658717" cy="2980437"/>
          </a:xfrm>
          <a:prstGeom prst="rect">
            <a:avLst/>
          </a:prstGeom>
        </p:spPr>
        <p:txBody>
          <a:bodyPr anchor="b"/>
          <a:lstStyle>
            <a:lvl1pPr>
              <a:defRPr sz="4400" baseline="0"/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6411" y="3844253"/>
            <a:ext cx="3658717" cy="144855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5004706" y="1143000"/>
            <a:ext cx="6577694" cy="5045529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962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Text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sp>
        <p:nvSpPr>
          <p:cNvPr id="9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1882571"/>
            <a:ext cx="10972800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18363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-Thirds-Righ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263888" y="1882572"/>
            <a:ext cx="7318512" cy="4298309"/>
          </a:xfrm>
          <a:prstGeom prst="rect">
            <a:avLst/>
          </a:prstGeom>
        </p:spPr>
        <p:txBody>
          <a:bodyPr/>
          <a:lstStyle>
            <a:lvl1pPr marL="230188" indent="-219075">
              <a:lnSpc>
                <a:spcPct val="125000"/>
              </a:lnSpc>
              <a:spcAft>
                <a:spcPts val="600"/>
              </a:spcAft>
              <a:tabLst>
                <a:tab pos="508000" algn="l"/>
              </a:tabLst>
              <a:defRPr sz="2000" baseline="0"/>
            </a:lvl1pPr>
            <a:lvl2pPr marL="403225" indent="230188">
              <a:lnSpc>
                <a:spcPct val="125000"/>
              </a:lnSpc>
              <a:spcAft>
                <a:spcPts val="600"/>
              </a:spcAft>
              <a:buFont typeface="Helvetica" charset="0"/>
              <a:buChar char="−"/>
              <a:tabLst/>
              <a:defRPr sz="1600" baseline="0"/>
            </a:lvl2pPr>
          </a:lstStyle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 </a:t>
            </a:r>
          </a:p>
          <a:p>
            <a:pPr lvl="1"/>
            <a:r>
              <a:rPr lang="en-US"/>
              <a:t>Level 2 Lorem ipsum</a:t>
            </a:r>
          </a:p>
          <a:p>
            <a:pPr lvl="0"/>
            <a:r>
              <a:rPr lang="en-US"/>
              <a:t>Level 1 Lorem ipsum</a:t>
            </a:r>
          </a:p>
          <a:p>
            <a:pPr lvl="1"/>
            <a:r>
              <a:rPr lang="en-US"/>
              <a:t>Level 2 Lorem ipsum</a:t>
            </a:r>
          </a:p>
          <a:p>
            <a:pPr lvl="1"/>
            <a:r>
              <a:rPr lang="en-US"/>
              <a:t>Level 2 Lorem ipsum</a:t>
            </a:r>
          </a:p>
        </p:txBody>
      </p:sp>
      <p:sp>
        <p:nvSpPr>
          <p:cNvPr id="10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1882572"/>
            <a:ext cx="3511824" cy="430595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466764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rizontal-Split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38"/>
          <a:stretch/>
        </p:blipFill>
        <p:spPr>
          <a:xfrm>
            <a:off x="-1" y="0"/>
            <a:ext cx="12254593" cy="2834640"/>
          </a:xfrm>
          <a:prstGeom prst="rect">
            <a:avLst/>
          </a:prstGeom>
        </p:spPr>
      </p:pic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528914" y="568337"/>
            <a:ext cx="11080382" cy="131423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4" y="1882571"/>
            <a:ext cx="11053485" cy="71367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03834" y="5322256"/>
            <a:ext cx="2121463" cy="3743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041536" y="5322256"/>
            <a:ext cx="2099299" cy="37437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57074" y="5322256"/>
            <a:ext cx="2101628" cy="37437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03834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5030455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057076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0418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610"/>
          <a:stretch/>
        </p:blipFill>
        <p:spPr>
          <a:xfrm>
            <a:off x="7942012" y="0"/>
            <a:ext cx="4249988" cy="37310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51"/>
          <a:stretch/>
        </p:blipFill>
        <p:spPr>
          <a:xfrm>
            <a:off x="127364" y="2191691"/>
            <a:ext cx="6037966" cy="4666309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 hasCustomPrompt="1"/>
          </p:nvPr>
        </p:nvSpPr>
        <p:spPr>
          <a:xfrm>
            <a:off x="509283" y="428625"/>
            <a:ext cx="11073117" cy="1428749"/>
          </a:xfrm>
          <a:prstGeom prst="rect">
            <a:avLst/>
          </a:prstGeom>
        </p:spPr>
        <p:txBody>
          <a:bodyPr anchor="ctr"/>
          <a:lstStyle>
            <a:lvl1pPr>
              <a:defRPr sz="44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77768876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-Split-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r="-38"/>
          <a:stretch/>
        </p:blipFill>
        <p:spPr>
          <a:xfrm>
            <a:off x="-1" y="0"/>
            <a:ext cx="12254593" cy="2834640"/>
          </a:xfrm>
          <a:prstGeom prst="rect">
            <a:avLst/>
          </a:prstGeom>
        </p:spPr>
      </p:pic>
      <p:sp>
        <p:nvSpPr>
          <p:cNvPr id="19" name="Title 2"/>
          <p:cNvSpPr>
            <a:spLocks noGrp="1"/>
          </p:cNvSpPr>
          <p:nvPr>
            <p:ph type="title" hasCustomPrompt="1"/>
          </p:nvPr>
        </p:nvSpPr>
        <p:spPr>
          <a:xfrm>
            <a:off x="528914" y="568337"/>
            <a:ext cx="11080382" cy="131423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4" y="1882571"/>
            <a:ext cx="11053485" cy="71367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003834" y="5322256"/>
            <a:ext cx="2121463" cy="3743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041536" y="5322256"/>
            <a:ext cx="2099299" cy="37437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057074" y="5322256"/>
            <a:ext cx="2101628" cy="37437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None/>
              <a:tabLst/>
              <a:defRPr sz="1600" baseline="0">
                <a:solidFill>
                  <a:schemeClr val="bg2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Caption Here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003834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5030455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8057076" y="3402978"/>
            <a:ext cx="2121462" cy="14758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-Split-with-Tex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09"/>
          <a:stretch/>
        </p:blipFill>
        <p:spPr>
          <a:xfrm>
            <a:off x="-53791" y="0"/>
            <a:ext cx="12245791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502018" y="568338"/>
            <a:ext cx="11080382" cy="1314234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Title Here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28914" y="1882571"/>
            <a:ext cx="11053485" cy="713671"/>
          </a:xfrm>
          <a:prstGeom prst="rect">
            <a:avLst/>
          </a:prstGeom>
        </p:spPr>
        <p:txBody>
          <a:bodyPr anchor="t"/>
          <a:lstStyle>
            <a:lvl1pPr marL="0" indent="0">
              <a:buFont typeface="Arial" charset="0"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marL="97971" marR="0" lvl="0" indent="-9797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tabLst/>
              <a:defRPr/>
            </a:pPr>
            <a:r>
              <a:rPr lang="en-US"/>
              <a:t>Insert Subtitle Here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6" hasCustomPrompt="1"/>
          </p:nvPr>
        </p:nvSpPr>
        <p:spPr>
          <a:xfrm>
            <a:off x="609600" y="3069771"/>
            <a:ext cx="10972800" cy="3111108"/>
          </a:xfrm>
          <a:prstGeom prst="rect">
            <a:avLst/>
          </a:prstGeom>
        </p:spPr>
        <p:txBody>
          <a:bodyPr/>
          <a:lstStyle>
            <a:lvl1pPr marL="65088" indent="-57150">
              <a:lnSpc>
                <a:spcPct val="125000"/>
              </a:lnSpc>
              <a:spcAft>
                <a:spcPts val="600"/>
              </a:spcAft>
              <a:buClr>
                <a:schemeClr val="bg1"/>
              </a:buClr>
              <a:buSzPct val="25000"/>
              <a:buFont typeface=".AppleSystemUIFont" charset="-120"/>
              <a:buChar char="∙"/>
              <a:tabLst/>
              <a:defRPr sz="2000" baseline="0"/>
            </a:lvl1pPr>
            <a:lvl2pPr marL="406400" indent="-211138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Arial" charset="0"/>
              <a:buChar char="•"/>
              <a:tabLst/>
              <a:defRPr sz="2000"/>
            </a:lvl2pPr>
            <a:lvl3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3pPr>
            <a:lvl4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4pPr>
            <a:lvl5pPr marL="406400" indent="171450">
              <a:lnSpc>
                <a:spcPct val="125000"/>
              </a:lnSpc>
              <a:spcAft>
                <a:spcPts val="600"/>
              </a:spcAft>
              <a:buClr>
                <a:schemeClr val="tx1"/>
              </a:buClr>
              <a:buSzPct val="100000"/>
              <a:buFont typeface=".AppleSystemUIFont" charset="-120"/>
              <a:buChar char="−"/>
              <a:tabLst/>
              <a:defRPr sz="1600"/>
            </a:lvl5pPr>
          </a:lstStyle>
          <a:p>
            <a:pPr lvl="0"/>
            <a:r>
              <a:rPr lang="en-US"/>
              <a:t>Use Indent Increase Button to Add Bullet Points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image" Target="../media/image6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8.jp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2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9" r:id="rId2"/>
    <p:sldLayoutId id="2147483774" r:id="rId3"/>
    <p:sldLayoutId id="2147483832" r:id="rId4"/>
    <p:sldLayoutId id="2147483833" r:id="rId5"/>
    <p:sldLayoutId id="2147483834" r:id="rId6"/>
    <p:sldLayoutId id="2147483835" r:id="rId7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9pPr>
    </p:titleStyle>
    <p:bodyStyle>
      <a:lvl1pPr marL="97971" marR="0" indent="-97971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571500" marR="0" indent="-1143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1051560" marR="0" indent="-13716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1524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19812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24384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28956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33528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3810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bodyStyle>
    <p:otherStyle>
      <a:lvl1pPr marL="0" marR="0" indent="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1pPr>
      <a:lvl2pPr marL="0" marR="0" indent="457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2pPr>
      <a:lvl3pPr marL="0" marR="0" indent="914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3pPr>
      <a:lvl4pPr marL="0" marR="0" indent="1371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4pPr>
      <a:lvl5pPr marL="0" marR="0" indent="18288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5pPr>
      <a:lvl6pPr marL="0" marR="0" indent="22860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6pPr>
      <a:lvl7pPr marL="0" marR="0" indent="2743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7pPr>
      <a:lvl8pPr marL="0" marR="0" indent="3200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8pPr>
      <a:lvl9pPr marL="0" marR="0" indent="3657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36411" y="6387581"/>
            <a:ext cx="4468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/>
              <a:t>  Randy’s co-op progress |</a:t>
            </a:r>
            <a:r>
              <a:rPr lang="en-US" sz="1000" baseline="0"/>
              <a:t> </a:t>
            </a:r>
            <a:r>
              <a:rPr kumimoji="0" lang="de-DE" sz="900" b="0" i="0" u="none" strike="noStrike" cap="all" spc="90" normalizeH="0" baseline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OpenSans"/>
              </a:rPr>
              <a:t>© </a:t>
            </a:r>
            <a:r>
              <a:rPr lang="en-US" sz="800" cap="none" spc="70" normalizeH="0" baseline="0" err="1"/>
              <a:t>Landis+Gyr</a:t>
            </a:r>
            <a:r>
              <a:rPr lang="en-US" sz="800" cap="none" spc="70" normalizeH="0" baseline="0"/>
              <a:t> 2019</a:t>
            </a:r>
          </a:p>
          <a:p>
            <a:endParaRPr lang="en-US" sz="800" cap="none" spc="70" normalizeH="0" baseline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791" y="6419846"/>
            <a:ext cx="829609" cy="16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2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816" r:id="rId2"/>
    <p:sldLayoutId id="2147483817" r:id="rId3"/>
    <p:sldLayoutId id="2147483814" r:id="rId4"/>
    <p:sldLayoutId id="2147483830" r:id="rId5"/>
    <p:sldLayoutId id="2147483815" r:id="rId6"/>
    <p:sldLayoutId id="2147483780" r:id="rId7"/>
    <p:sldLayoutId id="2147483760" r:id="rId8"/>
    <p:sldLayoutId id="2147483781" r:id="rId9"/>
    <p:sldLayoutId id="2147483810" r:id="rId10"/>
    <p:sldLayoutId id="2147483831" r:id="rId11"/>
    <p:sldLayoutId id="2147483761" r:id="rId12"/>
    <p:sldLayoutId id="2147483762" r:id="rId13"/>
    <p:sldLayoutId id="2147483783" r:id="rId14"/>
    <p:sldLayoutId id="2147483787" r:id="rId15"/>
    <p:sldLayoutId id="2147483785" r:id="rId16"/>
    <p:sldLayoutId id="2147483763" r:id="rId17"/>
    <p:sldLayoutId id="2147483789" r:id="rId18"/>
    <p:sldLayoutId id="2147483800" r:id="rId19"/>
    <p:sldLayoutId id="2147483802" r:id="rId20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9pPr>
    </p:titleStyle>
    <p:bodyStyle>
      <a:lvl1pPr marL="97971" marR="0" indent="-97971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571500" marR="0" indent="-1143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1051560" marR="0" indent="-13716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1524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19812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24384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28956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33528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3810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bodyStyle>
    <p:otherStyle>
      <a:lvl1pPr marL="0" marR="0" indent="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1pPr>
      <a:lvl2pPr marL="0" marR="0" indent="457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2pPr>
      <a:lvl3pPr marL="0" marR="0" indent="914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3pPr>
      <a:lvl4pPr marL="0" marR="0" indent="1371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4pPr>
      <a:lvl5pPr marL="0" marR="0" indent="18288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5pPr>
      <a:lvl6pPr marL="0" marR="0" indent="22860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6pPr>
      <a:lvl7pPr marL="0" marR="0" indent="2743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7pPr>
      <a:lvl8pPr marL="0" marR="0" indent="3200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8pPr>
      <a:lvl9pPr marL="0" marR="0" indent="3657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128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orient="horz" pos="720" userDrawn="1">
          <p15:clr>
            <a:srgbClr val="F26B43"/>
          </p15:clr>
        </p15:guide>
        <p15:guide id="5" pos="729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8505" y="6419846"/>
            <a:ext cx="840261" cy="17040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6411" y="6387581"/>
            <a:ext cx="4468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lang="uk-UA" sz="1000" smtClean="0">
                <a:solidFill>
                  <a:schemeClr val="bg1"/>
                </a:solidFill>
              </a:rPr>
              <a:pPr marL="0" marR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>
                <a:solidFill>
                  <a:schemeClr val="bg1"/>
                </a:solidFill>
              </a:rPr>
              <a:t>  |</a:t>
            </a:r>
            <a:r>
              <a:rPr lang="en-US" sz="1000" baseline="0">
                <a:solidFill>
                  <a:schemeClr val="bg1"/>
                </a:solidFill>
              </a:rPr>
              <a:t> </a:t>
            </a:r>
            <a:r>
              <a:rPr lang="en-US" sz="1000"/>
              <a:t>Randy’s co-op progress </a:t>
            </a:r>
            <a:r>
              <a:rPr lang="en-US" sz="1000">
                <a:solidFill>
                  <a:schemeClr val="bg1"/>
                </a:solidFill>
              </a:rPr>
              <a:t>|</a:t>
            </a:r>
            <a:r>
              <a:rPr lang="en-US" sz="1000" baseline="0">
                <a:solidFill>
                  <a:schemeClr val="bg1"/>
                </a:solidFill>
              </a:rPr>
              <a:t> </a:t>
            </a:r>
            <a:r>
              <a:rPr kumimoji="0" lang="de-DE" sz="900" b="0" i="0" u="none" strike="noStrike" cap="all" spc="9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OpenSans"/>
              </a:rPr>
              <a:t>© </a:t>
            </a:r>
            <a:r>
              <a:rPr lang="en-US" sz="800" cap="none" spc="70" normalizeH="0" baseline="0" err="1">
                <a:solidFill>
                  <a:schemeClr val="bg1"/>
                </a:solidFill>
              </a:rPr>
              <a:t>Landis+Gyr</a:t>
            </a:r>
            <a:r>
              <a:rPr lang="en-US" sz="800" cap="none" spc="70" normalizeH="0" baseline="0">
                <a:solidFill>
                  <a:schemeClr val="bg1"/>
                </a:solidFill>
              </a:rPr>
              <a:t> 2019</a:t>
            </a:r>
          </a:p>
          <a:p>
            <a:endParaRPr lang="en-US" sz="800" cap="none" spc="70" normalizeH="0" baseline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00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5" r:id="rId5"/>
    <p:sldLayoutId id="2147483826" r:id="rId6"/>
    <p:sldLayoutId id="2147483828" r:id="rId7"/>
    <p:sldLayoutId id="2147483829" r:id="rId8"/>
  </p:sldLayoutIdLst>
  <p:transition spd="med"/>
  <p:hf sldNum="0" hd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Open Sans Light"/>
        </a:defRPr>
      </a:lvl9pPr>
    </p:titleStyle>
    <p:bodyStyle>
      <a:lvl1pPr marL="97971" marR="0" indent="-97971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1pPr>
      <a:lvl2pPr marL="571500" marR="0" indent="-1143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2pPr>
      <a:lvl3pPr marL="1051560" marR="0" indent="-13716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3pPr>
      <a:lvl4pPr marL="1524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4pPr>
      <a:lvl5pPr marL="19812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5pPr>
      <a:lvl6pPr marL="24384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6pPr>
      <a:lvl7pPr marL="28956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7pPr>
      <a:lvl8pPr marL="33528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8pPr>
      <a:lvl9pPr marL="3810000" marR="0" indent="-152400" algn="l" defTabSz="914400" rtl="0" latinLnBrk="0">
        <a:lnSpc>
          <a:spcPct val="12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sz="1200" b="0" i="0" u="none" strike="noStrike" cap="none" spc="24" baseline="0">
          <a:ln>
            <a:noFill/>
          </a:ln>
          <a:solidFill>
            <a:srgbClr val="424242"/>
          </a:solidFill>
          <a:uFillTx/>
          <a:latin typeface="Open Sans Regular"/>
          <a:ea typeface="Open Sans Regular"/>
          <a:cs typeface="Open Sans Regular"/>
          <a:sym typeface="Open Sans Regular"/>
        </a:defRPr>
      </a:lvl9pPr>
    </p:bodyStyle>
    <p:otherStyle>
      <a:lvl1pPr marL="0" marR="0" indent="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1pPr>
      <a:lvl2pPr marL="0" marR="0" indent="457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2pPr>
      <a:lvl3pPr marL="0" marR="0" indent="914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3pPr>
      <a:lvl4pPr marL="0" marR="0" indent="1371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4pPr>
      <a:lvl5pPr marL="0" marR="0" indent="18288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5pPr>
      <a:lvl6pPr marL="0" marR="0" indent="22860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6pPr>
      <a:lvl7pPr marL="0" marR="0" indent="27432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7pPr>
      <a:lvl8pPr marL="0" marR="0" indent="32004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8pPr>
      <a:lvl9pPr marL="0" marR="0" indent="3657600" algn="l" defTabSz="914400" latinLnBrk="0">
        <a:lnSpc>
          <a:spcPct val="12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2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e Semibold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orient="horz" pos="720">
          <p15:clr>
            <a:srgbClr val="F26B43"/>
          </p15:clr>
        </p15:guide>
        <p15:guide id="3" pos="7296">
          <p15:clr>
            <a:srgbClr val="F26B43"/>
          </p15:clr>
        </p15:guide>
        <p15:guide id="4" orient="horz" pos="41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Fall Co-op Report</a:t>
            </a:r>
            <a:br>
              <a:rPr lang="en-US"/>
            </a:br>
            <a:r>
              <a:rPr lang="en-US" sz="2400"/>
              <a:t>December 5</a:t>
            </a:r>
            <a:r>
              <a:rPr lang="en-US" sz="2400" baseline="30000"/>
              <a:t>th</a:t>
            </a:r>
            <a:r>
              <a:rPr lang="en-US" sz="2400"/>
              <a:t>,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2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770">
        <p159:morph option="byObject"/>
      </p:transition>
    </mc:Choice>
    <mc:Fallback xmlns="">
      <p:transition spd="slow" advTm="2977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4F8EE9-10AE-41F8-83B1-6C21AB13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Experience Gained </a:t>
            </a:r>
            <a:br>
              <a:rPr lang="en-US"/>
            </a:b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21412-6103-44B8-9B59-C14197B07334}"/>
              </a:ext>
            </a:extLst>
          </p:cNvPr>
          <p:cNvSpPr txBox="1">
            <a:spLocks/>
          </p:cNvSpPr>
          <p:nvPr/>
        </p:nvSpPr>
        <p:spPr>
          <a:xfrm>
            <a:off x="528915" y="1142999"/>
            <a:ext cx="9887704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571500" marR="0" indent="-1143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1051560" marR="0" indent="-13716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524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19812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24384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28956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33528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3810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marL="0" indent="0" hangingPunct="1">
              <a:buNone/>
            </a:pP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77256-7E64-44C3-9510-0159BFBE5D77}"/>
              </a:ext>
            </a:extLst>
          </p:cNvPr>
          <p:cNvSpPr txBox="1"/>
          <p:nvPr/>
        </p:nvSpPr>
        <p:spPr>
          <a:xfrm>
            <a:off x="1285102" y="4448435"/>
            <a:ext cx="2619632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3AFB9-3A01-4488-B4E3-9C86A830174A}"/>
              </a:ext>
            </a:extLst>
          </p:cNvPr>
          <p:cNvSpPr txBox="1"/>
          <p:nvPr/>
        </p:nvSpPr>
        <p:spPr>
          <a:xfrm>
            <a:off x="1285102" y="4880923"/>
            <a:ext cx="2619632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Cold Fusion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Radioshop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Command Center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AE80C-6663-4192-8C1D-4B284F32653D}"/>
              </a:ext>
            </a:extLst>
          </p:cNvPr>
          <p:cNvSpPr txBox="1"/>
          <p:nvPr/>
        </p:nvSpPr>
        <p:spPr>
          <a:xfrm>
            <a:off x="4744994" y="4448435"/>
            <a:ext cx="2619632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88C62-E73D-4BD7-8F35-91B8D9AED351}"/>
              </a:ext>
            </a:extLst>
          </p:cNvPr>
          <p:cNvSpPr txBox="1"/>
          <p:nvPr/>
        </p:nvSpPr>
        <p:spPr>
          <a:xfrm>
            <a:off x="4601980" y="4880923"/>
            <a:ext cx="2762646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How to upgrade DCW/firmware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Troubleshooting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DCW broadcast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Case/Task Escalation process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3E5C1-6BEB-4BB4-AB1F-79039D589FE1}"/>
              </a:ext>
            </a:extLst>
          </p:cNvPr>
          <p:cNvSpPr/>
          <p:nvPr/>
        </p:nvSpPr>
        <p:spPr>
          <a:xfrm>
            <a:off x="1476632" y="1940011"/>
            <a:ext cx="2236573" cy="2236573"/>
          </a:xfrm>
          <a:prstGeom prst="ellipse">
            <a:avLst/>
          </a:prstGeom>
          <a:solidFill>
            <a:srgbClr val="79B94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781C4C-332E-4804-80F2-1E1566B52E37}"/>
              </a:ext>
            </a:extLst>
          </p:cNvPr>
          <p:cNvSpPr/>
          <p:nvPr/>
        </p:nvSpPr>
        <p:spPr>
          <a:xfrm>
            <a:off x="4936524" y="1940011"/>
            <a:ext cx="2236573" cy="2236573"/>
          </a:xfrm>
          <a:prstGeom prst="ellipse">
            <a:avLst/>
          </a:prstGeom>
          <a:solidFill>
            <a:srgbClr val="00BFD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7C5AD5-343D-44D5-87BA-7448A4151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316" y="2291354"/>
            <a:ext cx="1467366" cy="143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DF0A9-021F-478A-8C1E-8C902AB6C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496" y="2374250"/>
            <a:ext cx="1174579" cy="13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6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49">
        <p159:morph option="byObject"/>
      </p:transition>
    </mc:Choice>
    <mc:Fallback xmlns="">
      <p:transition spd="slow" advTm="2454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4F8EE9-10AE-41F8-83B1-6C21AB13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3" y="428625"/>
            <a:ext cx="11153801" cy="899675"/>
          </a:xfrm>
        </p:spPr>
        <p:txBody>
          <a:bodyPr/>
          <a:lstStyle/>
          <a:p>
            <a:pPr algn="ctr"/>
            <a:r>
              <a:rPr lang="en-US" dirty="0"/>
              <a:t>Experience Gained </a:t>
            </a:r>
            <a:br>
              <a:rPr lang="en-US" dirty="0"/>
            </a:b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21412-6103-44B8-9B59-C14197B07334}"/>
              </a:ext>
            </a:extLst>
          </p:cNvPr>
          <p:cNvSpPr txBox="1">
            <a:spLocks/>
          </p:cNvSpPr>
          <p:nvPr/>
        </p:nvSpPr>
        <p:spPr>
          <a:xfrm>
            <a:off x="528915" y="1142999"/>
            <a:ext cx="9887704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571500" marR="0" indent="-1143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1051560" marR="0" indent="-13716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524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19812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24384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28956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33528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3810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marL="0" indent="0" hangingPunct="1">
              <a:buNone/>
            </a:pP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77256-7E64-44C3-9510-0159BFBE5D77}"/>
              </a:ext>
            </a:extLst>
          </p:cNvPr>
          <p:cNvSpPr txBox="1"/>
          <p:nvPr/>
        </p:nvSpPr>
        <p:spPr>
          <a:xfrm>
            <a:off x="1174284" y="4020005"/>
            <a:ext cx="2940936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3AFB9-3A01-4488-B4E3-9C86A830174A}"/>
              </a:ext>
            </a:extLst>
          </p:cNvPr>
          <p:cNvSpPr txBox="1"/>
          <p:nvPr/>
        </p:nvSpPr>
        <p:spPr>
          <a:xfrm>
            <a:off x="1174284" y="4452493"/>
            <a:ext cx="2940936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Cold Fusion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 err="1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Radioshop</a:t>
            </a:r>
            <a:endParaRPr lang="en-US" sz="1400" cap="none" spc="0">
              <a:solidFill>
                <a:schemeClr val="bg2"/>
              </a:solidFill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Command Center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EAE80C-6663-4192-8C1D-4B284F32653D}"/>
              </a:ext>
            </a:extLst>
          </p:cNvPr>
          <p:cNvSpPr txBox="1"/>
          <p:nvPr/>
        </p:nvSpPr>
        <p:spPr>
          <a:xfrm>
            <a:off x="4634176" y="4020005"/>
            <a:ext cx="2940936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88C62-E73D-4BD7-8F35-91B8D9AED351}"/>
              </a:ext>
            </a:extLst>
          </p:cNvPr>
          <p:cNvSpPr txBox="1"/>
          <p:nvPr/>
        </p:nvSpPr>
        <p:spPr>
          <a:xfrm>
            <a:off x="4491161" y="4452493"/>
            <a:ext cx="3101491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How to upgrade DCW/firmware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Troubleshooting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DCW broadcast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Case/Task Escalation 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45B7F-71DE-46EA-B74D-E42B6A1D4749}"/>
              </a:ext>
            </a:extLst>
          </p:cNvPr>
          <p:cNvSpPr txBox="1"/>
          <p:nvPr/>
        </p:nvSpPr>
        <p:spPr>
          <a:xfrm>
            <a:off x="8155852" y="4020005"/>
            <a:ext cx="2940936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Personal 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209381-C8BD-483B-952B-EB66760D2C9D}"/>
              </a:ext>
            </a:extLst>
          </p:cNvPr>
          <p:cNvSpPr txBox="1"/>
          <p:nvPr/>
        </p:nvSpPr>
        <p:spPr>
          <a:xfrm>
            <a:off x="8155851" y="4452493"/>
            <a:ext cx="3101491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Teamwork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Time management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Resources management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Communicating with Customers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3E5C1-6BEB-4BB4-AB1F-79039D589FE1}"/>
              </a:ext>
            </a:extLst>
          </p:cNvPr>
          <p:cNvSpPr/>
          <p:nvPr/>
        </p:nvSpPr>
        <p:spPr>
          <a:xfrm>
            <a:off x="1365814" y="1511581"/>
            <a:ext cx="2510894" cy="2236573"/>
          </a:xfrm>
          <a:prstGeom prst="ellipse">
            <a:avLst/>
          </a:prstGeom>
          <a:solidFill>
            <a:srgbClr val="79B94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781C4C-332E-4804-80F2-1E1566B52E37}"/>
              </a:ext>
            </a:extLst>
          </p:cNvPr>
          <p:cNvSpPr/>
          <p:nvPr/>
        </p:nvSpPr>
        <p:spPr>
          <a:xfrm>
            <a:off x="4825706" y="1511581"/>
            <a:ext cx="2510894" cy="2236573"/>
          </a:xfrm>
          <a:prstGeom prst="ellipse">
            <a:avLst/>
          </a:prstGeom>
          <a:solidFill>
            <a:srgbClr val="00BFD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4A0D34-430A-4E1D-8F65-1247E60FED4B}"/>
              </a:ext>
            </a:extLst>
          </p:cNvPr>
          <p:cNvSpPr/>
          <p:nvPr/>
        </p:nvSpPr>
        <p:spPr>
          <a:xfrm>
            <a:off x="8347382" y="1511581"/>
            <a:ext cx="2510894" cy="2236573"/>
          </a:xfrm>
          <a:prstGeom prst="ellipse">
            <a:avLst/>
          </a:prstGeom>
          <a:solidFill>
            <a:srgbClr val="23526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7C5AD5-343D-44D5-87BA-7448A4151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0498" y="1862924"/>
            <a:ext cx="1647342" cy="1430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6DF0A9-021F-478A-8C1E-8C902AB6C4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6678" y="1945820"/>
            <a:ext cx="1318644" cy="1372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5CC8C9-CB61-420B-9273-AB5D7BD7B5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229" y="2104704"/>
            <a:ext cx="1326272" cy="110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7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2135">
        <p159:morph option="byObject"/>
      </p:transition>
    </mc:Choice>
    <mc:Fallback xmlns="">
      <p:transition spd="slow" advTm="72135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4F8EE9-10AE-41F8-83B1-6C21AB131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510" y="253533"/>
            <a:ext cx="11073117" cy="997752"/>
          </a:xfrm>
        </p:spPr>
        <p:txBody>
          <a:bodyPr/>
          <a:lstStyle/>
          <a:p>
            <a:pPr algn="ctr"/>
            <a:br>
              <a:rPr lang="en-US"/>
            </a:br>
            <a:r>
              <a:rPr lang="en-US"/>
              <a:t>Good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CC8FEB8-205F-4CF5-B834-07DEC145EC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2122313"/>
              </p:ext>
            </p:extLst>
          </p:nvPr>
        </p:nvGraphicFramePr>
        <p:xfrm>
          <a:off x="926682" y="1892968"/>
          <a:ext cx="10447171" cy="4122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3962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9663">
        <p159:morph option="byObject"/>
      </p:transition>
    </mc:Choice>
    <mc:Fallback xmlns="">
      <p:transition spd="slow" advTm="39663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11F65B-4C09-4AA3-97CC-1651106505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21705" y="2293246"/>
            <a:ext cx="6355829" cy="757244"/>
          </a:xfrm>
        </p:spPr>
        <p:txBody>
          <a:bodyPr/>
          <a:lstStyle/>
          <a:p>
            <a:r>
              <a:rPr lang="en-US" sz="3600" b="1"/>
              <a:t>Randy Suggs (Manager)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C3C90F-6F56-4F28-B5B3-6F1D925E29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1705" y="3050489"/>
            <a:ext cx="7644984" cy="674729"/>
          </a:xfrm>
        </p:spPr>
        <p:txBody>
          <a:bodyPr/>
          <a:lstStyle/>
          <a:p>
            <a:r>
              <a:rPr lang="en-US" sz="3200" b="1"/>
              <a:t>TIEs</a:t>
            </a:r>
          </a:p>
          <a:p>
            <a:r>
              <a:rPr lang="en-US" sz="3200" b="1"/>
              <a:t>TIMs </a:t>
            </a:r>
            <a:endParaRPr lang="en-US" sz="2800" b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C475D-02FB-4C31-8643-303B0EB6A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10" y="3228975"/>
            <a:ext cx="3658717" cy="674729"/>
          </a:xfrm>
        </p:spPr>
        <p:txBody>
          <a:bodyPr/>
          <a:lstStyle/>
          <a:p>
            <a:r>
              <a:rPr lang="en-US"/>
              <a:t>Appreciations</a:t>
            </a:r>
          </a:p>
        </p:txBody>
      </p:sp>
    </p:spTree>
    <p:extLst>
      <p:ext uri="{BB962C8B-B14F-4D97-AF65-F5344CB8AC3E}">
        <p14:creationId xmlns:p14="http://schemas.microsoft.com/office/powerpoint/2010/main" val="448250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738">
        <p159:morph option="byObject"/>
      </p:transition>
    </mc:Choice>
    <mc:Fallback xmlns="">
      <p:transition spd="slow" advTm="1373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010" y="2244676"/>
            <a:ext cx="11085980" cy="1398587"/>
          </a:xfrm>
        </p:spPr>
        <p:txBody>
          <a:bodyPr/>
          <a:lstStyle/>
          <a:p>
            <a:pPr algn="ctr"/>
            <a:r>
              <a:rPr lang="en-US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11785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762">
        <p159:morph option="byObject"/>
      </p:transition>
    </mc:Choice>
    <mc:Fallback xmlns="">
      <p:transition spd="slow" advTm="28762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B75377-983C-47CB-BC6A-36DA70CD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09" y="1000965"/>
            <a:ext cx="3658717" cy="715293"/>
          </a:xfrm>
        </p:spPr>
        <p:txBody>
          <a:bodyPr/>
          <a:lstStyle/>
          <a:p>
            <a:pPr algn="ctr"/>
            <a:r>
              <a:rPr lang="en-US" b="1" u="sng" dirty="0"/>
              <a:t>About Me</a:t>
            </a:r>
            <a:endParaRPr lang="en-US" b="1" dirty="0"/>
          </a:p>
        </p:txBody>
      </p:sp>
      <p:pic>
        <p:nvPicPr>
          <p:cNvPr id="20" name="Picture Placeholder 19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64197BE6-150C-4B1F-88BA-1CA1917362E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20741"/>
          <a:stretch>
            <a:fillRect/>
          </a:stretch>
        </p:blipFill>
        <p:spPr>
          <a:xfrm>
            <a:off x="536410" y="1927274"/>
            <a:ext cx="3658716" cy="2855741"/>
          </a:xfrm>
        </p:spPr>
      </p:pic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3F3CC93-C28C-4F40-8086-0F2DEB4FE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197573"/>
              </p:ext>
            </p:extLst>
          </p:nvPr>
        </p:nvGraphicFramePr>
        <p:xfrm>
          <a:off x="4662658" y="702733"/>
          <a:ext cx="7182338" cy="53048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7362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081">
        <p159:morph option="byObject"/>
      </p:transition>
    </mc:Choice>
    <mc:Fallback xmlns="">
      <p:transition spd="slow" advTm="1408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62F5D-0BE1-49C1-9C20-4822E97382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5970" y="1253689"/>
            <a:ext cx="5916430" cy="4884644"/>
          </a:xfrm>
        </p:spPr>
        <p:txBody>
          <a:bodyPr/>
          <a:lstStyle/>
          <a:p>
            <a:pPr marL="11113" indent="0" algn="ctr">
              <a:buNone/>
            </a:pPr>
            <a:r>
              <a:rPr lang="en-US" b="1" u="sng" dirty="0"/>
              <a:t>Spring Task </a:t>
            </a:r>
          </a:p>
          <a:p>
            <a:r>
              <a:rPr lang="en-US" dirty="0"/>
              <a:t>Worked with the TIE team and Sheila through 	my training </a:t>
            </a:r>
          </a:p>
          <a:p>
            <a:r>
              <a:rPr lang="en-US" dirty="0"/>
              <a:t>Took on the CLECO daily support</a:t>
            </a:r>
          </a:p>
          <a:p>
            <a:pPr lvl="1"/>
            <a:r>
              <a:rPr lang="en-US" dirty="0"/>
              <a:t>Importing MMF/CIF/IIF</a:t>
            </a:r>
          </a:p>
          <a:p>
            <a:pPr lvl="1"/>
            <a:r>
              <a:rPr lang="en-US" dirty="0"/>
              <a:t>Working troubled meters</a:t>
            </a:r>
          </a:p>
          <a:p>
            <a:r>
              <a:rPr lang="en-US" dirty="0"/>
              <a:t>Travelled to AEP with Dave and Justin as a field training </a:t>
            </a:r>
          </a:p>
          <a:p>
            <a:r>
              <a:rPr lang="en-US" dirty="0"/>
              <a:t>TEP</a:t>
            </a:r>
          </a:p>
          <a:p>
            <a:r>
              <a:rPr lang="en-US" dirty="0"/>
              <a:t>MTEMC</a:t>
            </a:r>
          </a:p>
          <a:p>
            <a:r>
              <a:rPr lang="en-US" dirty="0"/>
              <a:t>Case management</a:t>
            </a:r>
          </a:p>
          <a:p>
            <a:endParaRPr lang="en-US" b="1" u="sn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E0C3CD-2AF9-48E0-B5F6-2C3F3AC4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3" y="428625"/>
            <a:ext cx="11073117" cy="867613"/>
          </a:xfrm>
        </p:spPr>
        <p:txBody>
          <a:bodyPr/>
          <a:lstStyle/>
          <a:p>
            <a:pPr algn="ctr"/>
            <a:r>
              <a:rPr lang="en-US"/>
              <a:t>My Journey @ Landis + Gyr</a:t>
            </a:r>
            <a:br>
              <a:rPr lang="en-US"/>
            </a:br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376E545-2236-4CFD-8FAE-2FD938D99F25}"/>
              </a:ext>
            </a:extLst>
          </p:cNvPr>
          <p:cNvGraphicFramePr>
            <a:graphicFrameLocks noGrp="1"/>
          </p:cNvGraphicFramePr>
          <p:nvPr>
            <p:ph sz="quarter" idx="16"/>
            <p:extLst>
              <p:ext uri="{D42A27DB-BD31-4B8C-83A1-F6EECF244321}">
                <p14:modId xmlns:p14="http://schemas.microsoft.com/office/powerpoint/2010/main" val="177495467"/>
              </p:ext>
            </p:extLst>
          </p:nvPr>
        </p:nvGraphicFramePr>
        <p:xfrm>
          <a:off x="609600" y="1882775"/>
          <a:ext cx="351155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EBF38C-D54A-4FDF-8F48-C1E77E34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586074"/>
              </p:ext>
            </p:extLst>
          </p:nvPr>
        </p:nvGraphicFramePr>
        <p:xfrm>
          <a:off x="400051" y="719666"/>
          <a:ext cx="51566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70409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6336">
        <p159:morph option="byObject"/>
      </p:transition>
    </mc:Choice>
    <mc:Fallback xmlns="">
      <p:transition spd="slow" advTm="86336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EBF38C-D54A-4FDF-8F48-C1E77E34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368732"/>
              </p:ext>
            </p:extLst>
          </p:nvPr>
        </p:nvGraphicFramePr>
        <p:xfrm>
          <a:off x="0" y="661182"/>
          <a:ext cx="5106572" cy="5768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ED14CF77-FA93-4EB6-BC8E-CE54AF54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Journey @ Landis + </a:t>
            </a:r>
            <a:r>
              <a:rPr lang="en-US" dirty="0" err="1"/>
              <a:t>Gyr</a:t>
            </a:r>
            <a:br>
              <a:rPr lang="en-US" dirty="0"/>
            </a:b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F230748-C0AD-4017-9FBB-07F483EF84D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345723" y="1576239"/>
            <a:ext cx="6336994" cy="562269"/>
          </a:xfrm>
          <a:prstGeom prst="rect">
            <a:avLst/>
          </a:prstGeom>
        </p:spPr>
        <p:txBody>
          <a:bodyPr/>
          <a:lstStyle/>
          <a:p>
            <a:pPr marL="11113" indent="0" algn="ctr">
              <a:lnSpc>
                <a:spcPct val="150000"/>
              </a:lnSpc>
              <a:buNone/>
            </a:pPr>
            <a:r>
              <a:rPr lang="en-US" sz="2000" b="1" u="sng" dirty="0"/>
              <a:t>Summer Tasks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Point of contact for CLECO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MMF/CIF importations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Helped with settings and configurations after migration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Testing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Austin Energy PDUCRC mitigation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FW upgrade plans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MTEMC  Associate Support</a:t>
            </a:r>
          </a:p>
        </p:txBody>
      </p:sp>
    </p:spTree>
    <p:extLst>
      <p:ext uri="{BB962C8B-B14F-4D97-AF65-F5344CB8AC3E}">
        <p14:creationId xmlns:p14="http://schemas.microsoft.com/office/powerpoint/2010/main" val="1967773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2841">
        <p159:morph option="byObject"/>
      </p:transition>
    </mc:Choice>
    <mc:Fallback xmlns="">
      <p:transition spd="slow" advTm="42841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62F5D-0BE1-49C1-9C20-4822E97382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65970" y="1798653"/>
            <a:ext cx="5916430" cy="3908808"/>
          </a:xfrm>
        </p:spPr>
        <p:txBody>
          <a:bodyPr/>
          <a:lstStyle/>
          <a:p>
            <a:pPr marL="11113" indent="0" algn="ctr">
              <a:buNone/>
            </a:pPr>
            <a:r>
              <a:rPr lang="en-US" b="1" u="sng" dirty="0"/>
              <a:t>Fall Tasks </a:t>
            </a:r>
          </a:p>
          <a:p>
            <a:r>
              <a:rPr lang="en-US" dirty="0"/>
              <a:t>Continued working with CLECO with help from Lily and Audrey  </a:t>
            </a:r>
          </a:p>
          <a:p>
            <a:r>
              <a:rPr lang="en-US" dirty="0"/>
              <a:t>FW upgrades to fix the supercapacitor issue</a:t>
            </a:r>
          </a:p>
          <a:p>
            <a:r>
              <a:rPr lang="en-US" dirty="0"/>
              <a:t>Case management</a:t>
            </a:r>
          </a:p>
          <a:p>
            <a:r>
              <a:rPr lang="en-US" dirty="0"/>
              <a:t>MTEMC Associate Support</a:t>
            </a:r>
          </a:p>
          <a:p>
            <a:r>
              <a:rPr lang="en-US" dirty="0"/>
              <a:t>Mapping Project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E0C3CD-2AF9-48E0-B5F6-2C3F3AC4A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3" y="428625"/>
            <a:ext cx="11073117" cy="867613"/>
          </a:xfrm>
        </p:spPr>
        <p:txBody>
          <a:bodyPr/>
          <a:lstStyle/>
          <a:p>
            <a:pPr algn="ctr"/>
            <a:r>
              <a:rPr lang="en-US"/>
              <a:t>My Journey @ Landis + Gyr</a:t>
            </a:r>
            <a:br>
              <a:rPr lang="en-US"/>
            </a:br>
            <a:endParaRPr lang="en-US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7376E545-2236-4CFD-8FAE-2FD938D99F25}"/>
              </a:ext>
            </a:extLst>
          </p:cNvPr>
          <p:cNvGraphicFramePr>
            <a:graphicFrameLocks noGrp="1"/>
          </p:cNvGraphicFramePr>
          <p:nvPr>
            <p:ph sz="quarter" idx="16"/>
          </p:nvPr>
        </p:nvGraphicFramePr>
        <p:xfrm>
          <a:off x="609600" y="1882775"/>
          <a:ext cx="351155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0EBF38C-D54A-4FDF-8F48-C1E77E347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9196766"/>
              </p:ext>
            </p:extLst>
          </p:nvPr>
        </p:nvGraphicFramePr>
        <p:xfrm>
          <a:off x="400051" y="719666"/>
          <a:ext cx="51566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8044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6058">
        <p159:morph option="byObject"/>
      </p:transition>
    </mc:Choice>
    <mc:Fallback xmlns="">
      <p:transition spd="slow" advTm="13605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5A63-6747-4ABD-9655-09495158C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31" y="830812"/>
            <a:ext cx="11080382" cy="1431235"/>
          </a:xfrm>
        </p:spPr>
        <p:txBody>
          <a:bodyPr>
            <a:normAutofit fontScale="90000"/>
          </a:bodyPr>
          <a:lstStyle/>
          <a:p>
            <a:pPr lvl="2" algn="ctr"/>
            <a:r>
              <a:rPr lang="en-US"/>
              <a:t>Project Overview </a:t>
            </a:r>
            <a:br>
              <a:rPr lang="en-US"/>
            </a:br>
            <a:r>
              <a:rPr lang="en-US" sz="2000" b="1"/>
              <a:t>Using Cold Fusion, HTML, Bootstrap and JS </a:t>
            </a:r>
            <a:br>
              <a:rPr lang="en-US" b="1"/>
            </a:b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C30E4-404F-4493-A617-A7FC14BF69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0662" y="4629119"/>
            <a:ext cx="3210339" cy="37437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Tool for Mapping Problem 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4AC7C-4402-46DC-9B6B-490E0EFDC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1357" y="4583585"/>
            <a:ext cx="2375258" cy="374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Cold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JavaScript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Database Engines</a:t>
            </a:r>
          </a:p>
          <a:p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12FF00-A8FC-49F2-92AD-87F9B44968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11602" y="4441933"/>
            <a:ext cx="2101628" cy="37437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Bootstrap CSS</a:t>
            </a:r>
          </a:p>
          <a:p>
            <a:pPr marL="0" indent="0"/>
            <a:endParaRPr lang="en-US" sz="1800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70B39CD-B69D-4D19-91B6-45F1AC4B5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1027301"/>
              </p:ext>
            </p:extLst>
          </p:nvPr>
        </p:nvGraphicFramePr>
        <p:xfrm>
          <a:off x="962527" y="1732547"/>
          <a:ext cx="10299032" cy="2896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362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610">
        <p159:morph option="byObject"/>
      </p:transition>
    </mc:Choice>
    <mc:Fallback xmlns="">
      <p:transition spd="slow" advTm="636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25B5ED5-068F-4D84-A5F7-D7562A6DE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718">
        <p159:morph option="byObject"/>
      </p:transition>
    </mc:Choice>
    <mc:Fallback xmlns="">
      <p:transition spd="slow" advTm="22718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C4EA40-5A10-41DB-BB64-A0586F6F6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0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773">
        <p159:morph option="byObject"/>
      </p:transition>
    </mc:Choice>
    <mc:Fallback xmlns="">
      <p:transition spd="slow" advTm="59773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44F8EE9-10AE-41F8-83B1-6C21AB13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Experience Gained </a:t>
            </a:r>
            <a:br>
              <a:rPr lang="en-US"/>
            </a:b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21412-6103-44B8-9B59-C14197B07334}"/>
              </a:ext>
            </a:extLst>
          </p:cNvPr>
          <p:cNvSpPr txBox="1">
            <a:spLocks/>
          </p:cNvSpPr>
          <p:nvPr/>
        </p:nvSpPr>
        <p:spPr>
          <a:xfrm>
            <a:off x="528915" y="1142999"/>
            <a:ext cx="9887704" cy="368582"/>
          </a:xfrm>
          <a:prstGeom prst="rect">
            <a:avLst/>
          </a:prstGeom>
        </p:spPr>
        <p:txBody>
          <a:bodyPr/>
          <a:lstStyle>
            <a:lvl1pPr marL="97971" marR="0" indent="-97971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1pPr>
            <a:lvl2pPr marL="571500" marR="0" indent="-1143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2pPr>
            <a:lvl3pPr marL="1051560" marR="0" indent="-13716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3pPr>
            <a:lvl4pPr marL="1524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4pPr>
            <a:lvl5pPr marL="19812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5pPr>
            <a:lvl6pPr marL="24384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6pPr>
            <a:lvl7pPr marL="28956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7pPr>
            <a:lvl8pPr marL="33528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8pPr>
            <a:lvl9pPr marL="3810000" marR="0" indent="-152400" algn="l" defTabSz="91440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200" b="0" i="0" u="none" strike="noStrike" cap="none" spc="24" baseline="0">
                <a:ln>
                  <a:noFill/>
                </a:ln>
                <a:solidFill>
                  <a:srgbClr val="424242"/>
                </a:solidFill>
                <a:uFillTx/>
                <a:latin typeface="Open Sans Regular"/>
                <a:ea typeface="Open Sans Regular"/>
                <a:cs typeface="Open Sans Regular"/>
                <a:sym typeface="Open Sans Regular"/>
              </a:defRPr>
            </a:lvl9pPr>
          </a:lstStyle>
          <a:p>
            <a:pPr marL="0" indent="0" hangingPunct="1">
              <a:buNone/>
            </a:pPr>
            <a:endParaRPr lang="en-US" sz="2000">
              <a:solidFill>
                <a:schemeClr val="bg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77256-7E64-44C3-9510-0159BFBE5D77}"/>
              </a:ext>
            </a:extLst>
          </p:cNvPr>
          <p:cNvSpPr txBox="1"/>
          <p:nvPr/>
        </p:nvSpPr>
        <p:spPr>
          <a:xfrm>
            <a:off x="1285102" y="4448435"/>
            <a:ext cx="2619632" cy="348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indent="0" algn="ctr">
              <a:lnSpc>
                <a:spcPts val="2000"/>
              </a:lnSpc>
            </a:pPr>
            <a:r>
              <a:rPr lang="en-US" sz="1600" b="1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Tools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23AFB9-3A01-4488-B4E3-9C86A830174A}"/>
              </a:ext>
            </a:extLst>
          </p:cNvPr>
          <p:cNvSpPr txBox="1"/>
          <p:nvPr/>
        </p:nvSpPr>
        <p:spPr>
          <a:xfrm>
            <a:off x="1285102" y="4880923"/>
            <a:ext cx="2619632" cy="1118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Cold Fusion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Radioshop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Command Center</a:t>
            </a:r>
          </a:p>
          <a:p>
            <a:pPr marL="57150" algn="ctr">
              <a:lnSpc>
                <a:spcPts val="2000"/>
              </a:lnSpc>
              <a:buSzPct val="80000"/>
            </a:pPr>
            <a:r>
              <a:rPr lang="en-US" sz="1400" cap="none" spc="0">
                <a:solidFill>
                  <a:schemeClr val="bg2"/>
                </a:solidFill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CRM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F3E5C1-6BEB-4BB4-AB1F-79039D589FE1}"/>
              </a:ext>
            </a:extLst>
          </p:cNvPr>
          <p:cNvSpPr/>
          <p:nvPr/>
        </p:nvSpPr>
        <p:spPr>
          <a:xfrm>
            <a:off x="1476632" y="1940011"/>
            <a:ext cx="2236573" cy="2236573"/>
          </a:xfrm>
          <a:prstGeom prst="ellipse">
            <a:avLst/>
          </a:prstGeom>
          <a:solidFill>
            <a:srgbClr val="79B94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all" spc="45" normalizeH="0" baseline="0">
              <a:ln>
                <a:noFill/>
              </a:ln>
              <a:solidFill>
                <a:srgbClr val="272727"/>
              </a:solidFill>
              <a:effectLst/>
              <a:uFillTx/>
              <a:latin typeface="+mn-lt"/>
              <a:ea typeface="+mn-ea"/>
              <a:cs typeface="+mn-cs"/>
              <a:sym typeface="OpenSan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77C5AD5-343D-44D5-87BA-7448A4151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316" y="2291354"/>
            <a:ext cx="1467366" cy="143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53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9690">
        <p159:morph option="byObject"/>
      </p:transition>
    </mc:Choice>
    <mc:Fallback xmlns="">
      <p:transition spd="slow" advTm="19690">
        <p:fade/>
      </p:transition>
    </mc:Fallback>
  </mc:AlternateContent>
</p:sld>
</file>

<file path=ppt/theme/theme1.xml><?xml version="1.0" encoding="utf-8"?>
<a:theme xmlns:a="http://schemas.openxmlformats.org/drawingml/2006/main" name="1.0_Title-Slide-Parent">
  <a:themeElements>
    <a:clrScheme name="Landis + Gyr">
      <a:dk1>
        <a:srgbClr val="424242"/>
      </a:dk1>
      <a:lt1>
        <a:srgbClr val="FFFFFF"/>
      </a:lt1>
      <a:dk2>
        <a:srgbClr val="A7A7A7"/>
      </a:dk2>
      <a:lt2>
        <a:srgbClr val="535353"/>
      </a:lt2>
      <a:accent1>
        <a:srgbClr val="4A8736"/>
      </a:accent1>
      <a:accent2>
        <a:srgbClr val="69C14C"/>
      </a:accent2>
      <a:accent3>
        <a:srgbClr val="424242"/>
      </a:accent3>
      <a:accent4>
        <a:srgbClr val="33637F"/>
      </a:accent4>
      <a:accent5>
        <a:srgbClr val="00BED6"/>
      </a:accent5>
      <a:accent6>
        <a:srgbClr val="70AD47"/>
      </a:accent6>
      <a:hlink>
        <a:srgbClr val="33637F"/>
      </a:hlink>
      <a:folHlink>
        <a:srgbClr val="4A8736"/>
      </a:folHlink>
    </a:clrScheme>
    <a:fontScheme name="Office Theme">
      <a:majorFont>
        <a:latin typeface="Open Sans Light"/>
        <a:ea typeface="Open Sans Light"/>
        <a:cs typeface="Open Sans Light"/>
      </a:majorFont>
      <a:minorFont>
        <a:latin typeface="OpenSans"/>
        <a:ea typeface="OpenSans"/>
        <a:cs typeface="Open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23526A">
                <a:alpha val="50000"/>
              </a:srgbClr>
            </a:gs>
            <a:gs pos="100000">
              <a:srgbClr val="23526A">
                <a:alpha val="90000"/>
              </a:srgbClr>
            </a:gs>
          </a:gsLst>
          <a:lin ang="5400000" scaled="1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<a:prstTxWarp prst="textNoShape">
          <a:avLst/>
        </a:prstTxWarp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all" spc="45" normalizeH="0" baseline="0">
            <a:ln>
              <a:noFill/>
            </a:ln>
            <a:solidFill>
              <a:srgbClr val="272727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57150" indent="0">
          <a:lnSpc>
            <a:spcPct val="150000"/>
          </a:lnSpc>
          <a:defRPr sz="2000" cap="none" spc="0" dirty="0" smtClean="0">
            <a:solidFill>
              <a:schemeClr val="bg1"/>
            </a:solidFill>
            <a:latin typeface="Open Sans" charset="0"/>
            <a:ea typeface="Open Sans" charset="0"/>
            <a:cs typeface="Open Sans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nk-Slide-Parent">
  <a:themeElements>
    <a:clrScheme name="Landis + Gyr">
      <a:dk1>
        <a:srgbClr val="424242"/>
      </a:dk1>
      <a:lt1>
        <a:srgbClr val="FFFFFF"/>
      </a:lt1>
      <a:dk2>
        <a:srgbClr val="A7A7A7"/>
      </a:dk2>
      <a:lt2>
        <a:srgbClr val="535353"/>
      </a:lt2>
      <a:accent1>
        <a:srgbClr val="4A8736"/>
      </a:accent1>
      <a:accent2>
        <a:srgbClr val="69C14C"/>
      </a:accent2>
      <a:accent3>
        <a:srgbClr val="424242"/>
      </a:accent3>
      <a:accent4>
        <a:srgbClr val="33637F"/>
      </a:accent4>
      <a:accent5>
        <a:srgbClr val="00BED6"/>
      </a:accent5>
      <a:accent6>
        <a:srgbClr val="70AD47"/>
      </a:accent6>
      <a:hlink>
        <a:srgbClr val="33637F"/>
      </a:hlink>
      <a:folHlink>
        <a:srgbClr val="4A8736"/>
      </a:folHlink>
    </a:clrScheme>
    <a:fontScheme name="Office Theme">
      <a:majorFont>
        <a:latin typeface="Open Sans Light"/>
        <a:ea typeface="Open Sans Light"/>
        <a:cs typeface="Open Sans Light"/>
      </a:majorFont>
      <a:minorFont>
        <a:latin typeface="OpenSans"/>
        <a:ea typeface="OpenSans"/>
        <a:cs typeface="Open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23526A">
                <a:alpha val="50000"/>
              </a:srgbClr>
            </a:gs>
            <a:gs pos="100000">
              <a:srgbClr val="23526A">
                <a:alpha val="90000"/>
              </a:srgbClr>
            </a:gs>
          </a:gsLst>
          <a:lin ang="5400000" scaled="1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<a:prstTxWarp prst="textNoShape">
          <a:avLst/>
        </a:prstTxWarp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all" spc="45" normalizeH="0" baseline="0">
            <a:ln>
              <a:noFill/>
            </a:ln>
            <a:solidFill>
              <a:srgbClr val="272727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57150" indent="0">
          <a:lnSpc>
            <a:spcPct val="150000"/>
          </a:lnSpc>
          <a:defRPr sz="2000" cap="none" spc="0" smtClean="0">
            <a:solidFill>
              <a:schemeClr val="bg2"/>
            </a:solidFill>
            <a:latin typeface="Open Sans" charset="0"/>
            <a:ea typeface="Open Sans" charset="0"/>
            <a:cs typeface="Open Sans" charset="0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Dark-Parent">
  <a:themeElements>
    <a:clrScheme name="44 Template">
      <a:dk1>
        <a:srgbClr val="424242"/>
      </a:dk1>
      <a:lt1>
        <a:srgbClr val="FFFFFF"/>
      </a:lt1>
      <a:dk2>
        <a:srgbClr val="A7A7A7"/>
      </a:dk2>
      <a:lt2>
        <a:srgbClr val="535353"/>
      </a:lt2>
      <a:accent1>
        <a:srgbClr val="4A8736"/>
      </a:accent1>
      <a:accent2>
        <a:srgbClr val="69C14C"/>
      </a:accent2>
      <a:accent3>
        <a:srgbClr val="424242"/>
      </a:accent3>
      <a:accent4>
        <a:srgbClr val="33637F"/>
      </a:accent4>
      <a:accent5>
        <a:srgbClr val="00BED6"/>
      </a:accent5>
      <a:accent6>
        <a:srgbClr val="70AD47"/>
      </a:accent6>
      <a:hlink>
        <a:srgbClr val="33637F"/>
      </a:hlink>
      <a:folHlink>
        <a:srgbClr val="4A8736"/>
      </a:folHlink>
    </a:clrScheme>
    <a:fontScheme name="Office Theme">
      <a:majorFont>
        <a:latin typeface="Open Sans Light"/>
        <a:ea typeface="Open Sans Light"/>
        <a:cs typeface="Open Sans Light"/>
      </a:majorFont>
      <a:minorFont>
        <a:latin typeface="OpenSans"/>
        <a:ea typeface="OpenSans"/>
        <a:cs typeface="Open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0">
              <a:srgbClr val="23526A">
                <a:alpha val="50000"/>
              </a:srgbClr>
            </a:gs>
            <a:gs pos="100000">
              <a:srgbClr val="23526A">
                <a:alpha val="90000"/>
              </a:srgbClr>
            </a:gs>
          </a:gsLst>
          <a:lin ang="5400000" scaled="1"/>
        </a:gra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fromWordArt="0" anchor="t" anchorCtr="0" forceAA="0" compatLnSpc="1">
        <a:prstTxWarp prst="textNoShape">
          <a:avLst/>
        </a:prstTxWarp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all" spc="45" normalizeH="0" baseline="0">
            <a:ln>
              <a:noFill/>
            </a:ln>
            <a:solidFill>
              <a:srgbClr val="272727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90" normalizeH="0" baseline="0" dirty="0" smtClean="0">
            <a:ln>
              <a:noFill/>
            </a:ln>
            <a:solidFill>
              <a:schemeClr val="bg1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rgbClr val="424242"/>
      </a:dk1>
      <a:lt1>
        <a:srgbClr val="420024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Light"/>
        <a:ea typeface="Open Sans Light"/>
        <a:cs typeface="Open Sans Light"/>
      </a:majorFont>
      <a:minorFont>
        <a:latin typeface="OpenSans"/>
        <a:ea typeface="OpenSans"/>
        <a:cs typeface="OpenSan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CFCCB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b="0" i="0" u="none" strike="noStrike" cap="all" spc="45" normalizeH="0" baseline="0">
            <a:ln>
              <a:noFill/>
            </a:ln>
            <a:solidFill>
              <a:srgbClr val="272727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all" spc="90" normalizeH="0" baseline="0">
            <a:ln>
              <a:noFill/>
            </a:ln>
            <a:solidFill>
              <a:srgbClr val="424242"/>
            </a:solidFill>
            <a:effectLst/>
            <a:uFillTx/>
            <a:latin typeface="+mn-lt"/>
            <a:ea typeface="+mn-ea"/>
            <a:cs typeface="+mn-cs"/>
            <a:sym typeface="Open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2F7BA23FCCD7478F6EE80E06DF7AE9" ma:contentTypeVersion="4" ma:contentTypeDescription="Create a new document." ma:contentTypeScope="" ma:versionID="4ddeb1e0807c8c0d942d91abd9026abf">
  <xsd:schema xmlns:xsd="http://www.w3.org/2001/XMLSchema" xmlns:xs="http://www.w3.org/2001/XMLSchema" xmlns:p="http://schemas.microsoft.com/office/2006/metadata/properties" xmlns:ns2="a7e36aae-556f-451d-83f9-594aef3e3c9b" targetNamespace="http://schemas.microsoft.com/office/2006/metadata/properties" ma:root="true" ma:fieldsID="66eed07fae0edf488b4479303cea725d" ns2:_="">
    <xsd:import namespace="a7e36aae-556f-451d-83f9-594aef3e3c9b"/>
    <xsd:element name="properties">
      <xsd:complexType>
        <xsd:sequence>
          <xsd:element name="documentManagement">
            <xsd:complexType>
              <xsd:all>
                <xsd:element ref="ns2:Target_x0020_Audiences" minOccurs="0"/>
                <xsd:element ref="ns2:Download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e36aae-556f-451d-83f9-594aef3e3c9b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8" nillable="true" ma:displayName="Target Audiences" ma:internalName="Target_x0020_Audiences">
      <xsd:simpleType>
        <xsd:restriction base="dms:Unknown"/>
      </xsd:simpleType>
    </xsd:element>
    <xsd:element name="Download0" ma:index="10" nillable="true" ma:displayName="Download" ma:format="Hyperlink" ma:internalName="Download0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wnload0 xmlns="a7e36aae-556f-451d-83f9-594aef3e3c9b">
      <Url xsi:nil="true"/>
      <Description xsi:nil="true"/>
    </Download0>
    <Target_x0020_Audiences xmlns="a7e36aae-556f-451d-83f9-594aef3e3c9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B3B1D86-759A-453B-A11E-1B93C0A45C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e36aae-556f-451d-83f9-594aef3e3c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A12CB7-6786-4756-A891-B6E0015D8048}">
  <ds:schemaRefs>
    <ds:schemaRef ds:uri="http://schemas.microsoft.com/office/2006/metadata/properties"/>
    <ds:schemaRef ds:uri="http://schemas.microsoft.com/office/infopath/2007/PartnerControls"/>
    <ds:schemaRef ds:uri="a7e36aae-556f-451d-83f9-594aef3e3c9b"/>
  </ds:schemaRefs>
</ds:datastoreItem>
</file>

<file path=customXml/itemProps3.xml><?xml version="1.0" encoding="utf-8"?>
<ds:datastoreItem xmlns:ds="http://schemas.openxmlformats.org/officeDocument/2006/customXml" ds:itemID="{E614204B-648F-4848-BBFF-6BFDB77A43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213</Words>
  <Application>Microsoft Office PowerPoint</Application>
  <PresentationFormat>Widescreen</PresentationFormat>
  <Paragraphs>94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.AppleSystemUIFont</vt:lpstr>
      <vt:lpstr>Arial</vt:lpstr>
      <vt:lpstr>Calibri</vt:lpstr>
      <vt:lpstr>Helvetica</vt:lpstr>
      <vt:lpstr>Open Sans Light</vt:lpstr>
      <vt:lpstr>Open Sans Regular</vt:lpstr>
      <vt:lpstr>OpenSans</vt:lpstr>
      <vt:lpstr>1.0_Title-Slide-Parent</vt:lpstr>
      <vt:lpstr>Blank-Slide-Parent</vt:lpstr>
      <vt:lpstr>Dark-Parent</vt:lpstr>
      <vt:lpstr>Fall Co-op Report December 5th, 2019</vt:lpstr>
      <vt:lpstr>About Me</vt:lpstr>
      <vt:lpstr>My Journey @ Landis + Gyr </vt:lpstr>
      <vt:lpstr>My Journey @ Landis + Gyr </vt:lpstr>
      <vt:lpstr>My Journey @ Landis + Gyr </vt:lpstr>
      <vt:lpstr>Project Overview  Using Cold Fusion, HTML, Bootstrap and JS  </vt:lpstr>
      <vt:lpstr>PowerPoint Presentation</vt:lpstr>
      <vt:lpstr>PowerPoint Presentation</vt:lpstr>
      <vt:lpstr>Experience Gained  </vt:lpstr>
      <vt:lpstr>Experience Gained  </vt:lpstr>
      <vt:lpstr>Experience Gained  </vt:lpstr>
      <vt:lpstr> Good </vt:lpstr>
      <vt:lpstr>Appreciations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Slide Collection</dc:title>
  <dc:creator>Topham, Bryan</dc:creator>
  <cp:lastModifiedBy>Akuffo, Randy</cp:lastModifiedBy>
  <cp:revision>1</cp:revision>
  <cp:lastPrinted>2017-11-07T19:24:09Z</cp:lastPrinted>
  <dcterms:modified xsi:type="dcterms:W3CDTF">2019-12-04T21:18:09Z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0x010100BD2F7BA23FCCD7478F6EE80E06DF7AE9</vt:lpwstr>
  </property>
</Properties>
</file>